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9"/>
  </p:notesMasterIdLst>
  <p:sldIdLst>
    <p:sldId id="256" r:id="rId2"/>
    <p:sldId id="257" r:id="rId3"/>
    <p:sldId id="2448" r:id="rId4"/>
    <p:sldId id="2456" r:id="rId5"/>
    <p:sldId id="2457" r:id="rId6"/>
    <p:sldId id="259" r:id="rId7"/>
    <p:sldId id="258" r:id="rId8"/>
    <p:sldId id="836" r:id="rId9"/>
    <p:sldId id="824" r:id="rId10"/>
    <p:sldId id="833" r:id="rId11"/>
    <p:sldId id="837" r:id="rId12"/>
    <p:sldId id="838" r:id="rId13"/>
    <p:sldId id="839" r:id="rId14"/>
    <p:sldId id="260" r:id="rId15"/>
    <p:sldId id="261" r:id="rId16"/>
    <p:sldId id="262" r:id="rId17"/>
    <p:sldId id="263" r:id="rId18"/>
    <p:sldId id="264" r:id="rId19"/>
    <p:sldId id="265" r:id="rId20"/>
    <p:sldId id="383" r:id="rId21"/>
    <p:sldId id="821" r:id="rId22"/>
    <p:sldId id="822" r:id="rId23"/>
    <p:sldId id="846" r:id="rId24"/>
    <p:sldId id="840" r:id="rId25"/>
    <p:sldId id="841" r:id="rId26"/>
    <p:sldId id="842" r:id="rId27"/>
    <p:sldId id="843" r:id="rId28"/>
    <p:sldId id="844" r:id="rId29"/>
    <p:sldId id="845" r:id="rId30"/>
    <p:sldId id="847" r:id="rId31"/>
    <p:sldId id="825" r:id="rId32"/>
    <p:sldId id="2458" r:id="rId33"/>
    <p:sldId id="826" r:id="rId34"/>
    <p:sldId id="827" r:id="rId35"/>
    <p:sldId id="834" r:id="rId36"/>
    <p:sldId id="835" r:id="rId37"/>
    <p:sldId id="828" r:id="rId38"/>
    <p:sldId id="829" r:id="rId39"/>
    <p:sldId id="830" r:id="rId40"/>
    <p:sldId id="831" r:id="rId41"/>
    <p:sldId id="832" r:id="rId42"/>
    <p:sldId id="369" r:id="rId43"/>
    <p:sldId id="370" r:id="rId44"/>
    <p:sldId id="371" r:id="rId45"/>
    <p:sldId id="372" r:id="rId46"/>
    <p:sldId id="373" r:id="rId47"/>
    <p:sldId id="374" r:id="rId48"/>
    <p:sldId id="384" r:id="rId49"/>
    <p:sldId id="848" r:id="rId50"/>
    <p:sldId id="454" r:id="rId51"/>
    <p:sldId id="455" r:id="rId52"/>
    <p:sldId id="456" r:id="rId53"/>
    <p:sldId id="457" r:id="rId54"/>
    <p:sldId id="458" r:id="rId55"/>
    <p:sldId id="459" r:id="rId56"/>
    <p:sldId id="453" r:id="rId57"/>
    <p:sldId id="386" r:id="rId58"/>
    <p:sldId id="460" r:id="rId59"/>
    <p:sldId id="461" r:id="rId60"/>
    <p:sldId id="462" r:id="rId61"/>
    <p:sldId id="463" r:id="rId62"/>
    <p:sldId id="464" r:id="rId63"/>
    <p:sldId id="465" r:id="rId64"/>
    <p:sldId id="466" r:id="rId65"/>
    <p:sldId id="467" r:id="rId66"/>
    <p:sldId id="468" r:id="rId67"/>
    <p:sldId id="469" r:id="rId68"/>
    <p:sldId id="470" r:id="rId69"/>
    <p:sldId id="471" r:id="rId70"/>
    <p:sldId id="472" r:id="rId71"/>
    <p:sldId id="473" r:id="rId72"/>
    <p:sldId id="474" r:id="rId73"/>
    <p:sldId id="475" r:id="rId74"/>
    <p:sldId id="521" r:id="rId75"/>
    <p:sldId id="516" r:id="rId76"/>
    <p:sldId id="515" r:id="rId77"/>
    <p:sldId id="517" r:id="rId78"/>
    <p:sldId id="518" r:id="rId79"/>
    <p:sldId id="520" r:id="rId80"/>
    <p:sldId id="519" r:id="rId81"/>
    <p:sldId id="476" r:id="rId82"/>
    <p:sldId id="480" r:id="rId83"/>
    <p:sldId id="481" r:id="rId84"/>
    <p:sldId id="483" r:id="rId85"/>
    <p:sldId id="484" r:id="rId86"/>
    <p:sldId id="485" r:id="rId87"/>
    <p:sldId id="486" r:id="rId88"/>
    <p:sldId id="482" r:id="rId89"/>
    <p:sldId id="487" r:id="rId90"/>
    <p:sldId id="488" r:id="rId91"/>
    <p:sldId id="489" r:id="rId92"/>
    <p:sldId id="490" r:id="rId93"/>
    <p:sldId id="491" r:id="rId94"/>
    <p:sldId id="495" r:id="rId95"/>
    <p:sldId id="499" r:id="rId96"/>
    <p:sldId id="500" r:id="rId97"/>
    <p:sldId id="501"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94660"/>
  </p:normalViewPr>
  <p:slideViewPr>
    <p:cSldViewPr snapToGrid="0">
      <p:cViewPr varScale="1">
        <p:scale>
          <a:sx n="97" d="100"/>
          <a:sy n="97" d="100"/>
        </p:scale>
        <p:origin x="882"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10-25T11:14:19.746"/>
    </inkml:context>
    <inkml:brush xml:id="br0">
      <inkml:brushProperty name="width" value="0.05292" units="cm"/>
      <inkml:brushProperty name="height" value="0.05292" units="cm"/>
      <inkml:brushProperty name="color" value="#002060"/>
    </inkml:brush>
  </inkml:definitions>
  <inkml:trace contextRef="#ctx0" brushRef="#br0">11201 2875 0,'0'-17'93,"-71"17"-61,53 0-17,-34 0 1,-72 0 15,36 0-15,70 17-16,1-17 15,-1 18 17,-53 105-1,36-87 0,35-1-15,-17 53 15,17 18 0,-36-71-15,54 53 15,-18-70-31,18 35 16,-18-18-1,35 0 1,0 1 15,0-1-15,89 53 15,-89-70-15,18-18-1,-18 35 1,1-35-16,-1 0 16,88 0 15,-70 0 0,-35 0 63,-36 0-16,1-18-78</inkml:trace>
  <inkml:trace contextRef="#ctx0" brushRef="#br0" timeOffset="791.92">11906 3104 0,'53'0'32,"-106"0"-32,247 0 31,-106 0-15,-17 0 15,0-17 78,-54 17-93,18 0-1,18-35 1</inkml:trace>
  <inkml:trace contextRef="#ctx0" brushRef="#br0" timeOffset="1615.33">11889 3334 0,'17'0'32,"36"0"-1,18 0 0,-36 0-15,-17 0-1,70 0 1,-71 0 0,36 0-1,-35 0 1,0 0 0</inkml:trace>
  <inkml:trace contextRef="#ctx0" brushRef="#br0" timeOffset="2471.25">13882 3175 0,'0'0'16,"-18"-18"0,18 1-16,-35 17 15,-36-71 1,18 36 15,-17 35 0,35 0-15,-107 0 15,107 18-15,18-1 0,-19 18-1,19 71 16,17-53-15,0 71 15,35-71-15,-17-36 0,17 18-16,-18-35 15,1 18 1,17-18-16,1 0 15,-1 0 1,-17 0-16,52 0 31,-35 0-15,1-35-16,-19 35 16,1-106 15,-18 71-31</inkml:trace>
  <inkml:trace contextRef="#ctx0" brushRef="#br0" timeOffset="2892.13">13776 3228 0,'0'0'0,"0"-106"31,35 106 110,1 0-125,34 88-1,1 53 1,-36-88-16,-17-17 15,52 16 1,36 107 15,-88-159 79,-1-17-110</inkml:trace>
  <inkml:trace contextRef="#ctx0" brushRef="#br0" timeOffset="3411.15">15240 2646 0,'0'17'32,"0"195"-1,0-124-16,0-17-15,0 52 16,0 36 15,0-141-31,0-1 16,-18-17 93,-17 0-109</inkml:trace>
  <inkml:trace contextRef="#ctx0" brushRef="#br0" timeOffset="4044.19">14975 3034 0,'89'0'32,"-178"0"-32,195 0 31,-88 0-31,17 0 15,36 0 17,-54 0-17,36-18 1,-35 18 0,17-17 15,18 17 0,0 0 0,0 0-31,176 17 16,106 54 15,-370-89 47,0-17-62,17 0-16</inkml:trace>
  <inkml:trace contextRef="#ctx0" brushRef="#br0" timeOffset="5169.18">16351 2399 0,'0'123'63,"0"265"-32,0-158-15,36-1-1,-36 53 17,52-141-1,1-35 0,-35-88-15,105 17 15,-70-35 0,0-18-15,88-228 15,-123 122-15,35 18 15,-53 18 0,0-18 1,-35 36-1,17 17-16,-70 0 17,35 53-17,-18 0 1,-34 0 15,69 0-15,1 35-1,-53 36 17,17 34-1,71-34 0,0-53 47</inkml:trace>
  <inkml:trace contextRef="#ctx0" brushRef="#br0" timeOffset="8971.2">10178 2522 0,'0'36'31,"0"69"-16,17 19-15,-17 670 32,0-389-17,0-34 1,0-212 0,0 211 15,18-335-16,0-35 64,34-17-64,160 17 16,17 0-15,795 0 15,-248 0-15,-300 0 0,1552 0 15,-1252-53 0,-582 53-15,-123 0-1,546 0 17,-440 0-17,493 0 16,-564-71 1,-71 36 15,-17 35 62,-1 0-93,36 0-1,36-18 16,-54 18-15,-35-35 156,0-71-156,0-35-1,0-265 16,0 265-31,0-18 16,0-246 0,-35 34-1,-18 124 1,53 124 0,0 52 15,0 54-16</inkml:trace>
  <inkml:trace contextRef="#ctx0" brushRef="#br0" timeOffset="10681.1">13847 3228 0,'0'53'109,"0"-18"-93,-53 124-1,53-106 1,0 17 15,-18-70 63,0 0-78</inkml:trace>
  <inkml:trace contextRef="#ctx0" brushRef="#br0" timeOffset="12471.17">19438 3351 0,'0'0'0,"88"-53"31,247 53 0,-194-17-15,1 17-16,34 0 16,406 0 15,-494 0-15,-52 0 15,-1 0 31,-35-18 1</inkml:trace>
  <inkml:trace contextRef="#ctx0" brushRef="#br0" timeOffset="13048.66">20849 3052 0,'0'0'0,"53"0"15,141 88 17,-176-88-17,-1 0-15,-17 53 63,53-18-32,-53 35 0,-106 54 1,71-106-17,18-18 16</inkml:trace>
  <inkml:trace contextRef="#ctx0" brushRef="#br0" timeOffset="13597.74">24077 2999 0,'0'0'15,"-529"105"17,405-16-17,89-36 1,35 123 15,53-141-15,18 36-1,317 140 1,952 54 15,-1199-265-15,-123 0 15</inkml:trace>
  <inkml:trace contextRef="#ctx0" brushRef="#br0" timeOffset="15826.57">6844 3157 0,'35'0'31,"0"0"0,1 0-15,228 0 15,-140 0-15,17 0-1,300 0 16,300 106 1,-618-106-1,-158 0 0,0-35-31</inkml:trace>
  <inkml:trace contextRef="#ctx0" brushRef="#br0" timeOffset="16326.9">8696 2981 0,'0'0'0,"35"0"32,18 0-17,0 18 16,-53 17 16,18 53-31,-18-53 0,-71 89 15,-193-71-16,-177-18 1,-106-17 15,529-18 1,1 0-17,-89 0-15</inkml:trace>
  <inkml:trace contextRef="#ctx0" brushRef="#br0" timeOffset="17589.41">3510 2258 0,'-18'0'62,"-52"53"-46,52-53-1,-17 17 1,-106 89 15,123 0 0,18-88-15,0 35 0,106 17 15,370-35 0,1-176 0,-372 53-15,-87-35 15,-53-19 1,17 107-17,-17 18 16,17 17 32,1 176-32,17-88 0,-18-53-15,-17-35 78,-36-105-63,54 87-15,-72-53 15,72 71 0,-195-53 0,141 53-15</inkml:trace>
  <inkml:trace contextRef="#ctx0" brushRef="#br0" timeOffset="18154.29">4198 2152 0,'0'88'31,"0"53"-15,18 53-1,17-53 1,36-70 0,-54-36-1,54-35 1,-18 0 0,-36 0-1,54 0 1,-36 0-1,0 0 1,-17 0 0,88-70-1,-89 34 1</inkml:trace>
  <inkml:trace contextRef="#ctx0" brushRef="#br0" timeOffset="18549.64">4992 2628 0,'35'106'16,"-17"-53"0,-1 106-1,19-18 1,-36-106-1,17-35 32,54-35-31,-36 0 0</inkml:trace>
  <inkml:trace contextRef="#ctx0" brushRef="#br0" timeOffset="19347.18">5398 2064 0,'0'88'31,"35"71"0,53 35 0,-17-124-15,-36-52 0,18 17-1,35-35 1,-70 0-1,70-17 1,-53-19 15,0-34-15,-35-18 0,0 17-1,0 36 1,0-54-1,0 72 1,0-1 0,-35 18-1,0-35 1,17 35-16,-70 0 16,-159 159 15,212-142-16,-18 19 1,-35 17 0,88-18-16,0-18 31,0 1 16,0 17-32</inkml:trace>
  <inkml:trace contextRef="#ctx0" brushRef="#br0" timeOffset="21067.81">5327 1446 0,'18'0'32,"-1"89"-1,-17 140 0,18-106-15,17 71 15,-35-158-15,0-19 15,0 1 16,0 17-16,0-70 32</inkml:trace>
  <inkml:trace contextRef="#ctx0" brushRef="#br0" timeOffset="29375.01">22172 8326 0,'35'0'219,"18"-18"-204,53 0 17,-71 1-17,-17 17-15,35 0 32,-18 0-32,89 0 31,-18 0-16,-1 0 1,213 0 15,-212 0-15,652 35 15,-299-35-15,-36 0-1,371 0 17,-36 35-1,195-35 0,52 0 0,18 0 1,89 0-1,-601 0-15,248 0 15,-583 0 0,-194 0 94</inkml:trace>
  <inkml:trace contextRef="#ctx0" brushRef="#br0" timeOffset="31551.94">24994 6809 0,'0'141'125,"0"476"-94,0-246-15,0-89-1,0 335 17,0-352-17,0-36 1,0 459 15,0-53 0,0-18 1,0-176-1,0-106 0,0 53 0,0-211-15,-53-1 15,53-105-15,0 140 15,0-69-15,0 34-1,-17-35 1,17 212 15,0-194-15,0-36 15,0-88-15,0 1-16,0 34 31,0-35-15,0-17 77,0 0-77,0-1 0,0 72 15,17-37-15,-17-34-1,36 106 16,-36-89-15,17-18 0,19 142 15,-36-106 47,0-18-62,0 18-1,-18-53 79,0 0-63,1-35-15,-19 17-16,36-70 16</inkml:trace>
  <inkml:trace contextRef="#ctx0" brushRef="#br0" timeOffset="33043.12">29087 6826 0,'0'53'47,"0"-35"-32,0-1-15,0 319 32,0-213-17,17 459 16,1-494-15,-18 124 0,106 670 15,-106-459-15,0-229-1,0 406 16,0-547-15,0 88 0,0-88-16,0 123 15,0-35 1,0 724 15,0-671-15,53 494 15,-36-582-15,-17 317 15,0-176-15,0-124-1,0-17-15,0 35 16,0 124-1,0-18 1,0-18 0,0 53 15,0-229-15,0-35-1,0 52 16,0-175 16,-141-707-31</inkml:trace>
  <inkml:trace contextRef="#ctx0" brushRef="#br0" timeOffset="34858.16">23618 7073 0,'-17'0'47,"-71"-70"-16,52 70-31,-17 0 32,-17 0-17,35 0-15,17 0 16,-123 88 15,123-35-15,18-36-1,0 36 17,0-17-1,53 16 0,0-16 0,-35-36-15,17 0 15,71-36 1,-89 1-32,-17 18 15,0-72 1,0 72-1,0-54 17,0 36-17,18 35 48,0-18-32,-1 18 0,19 0-15,-19 0 15,107 124-15,-89-89-1,-17 0 1,17-17-16,18 35 16,-53-36 15,-35-17 31,17 0-62</inkml:trace>
  <inkml:trace contextRef="#ctx0" brushRef="#br0" timeOffset="36080.99">27058 6703 0,'0'70'47,"0"107"-32,0 70 17,0-124-1,18-141 94,140-52-94,-69 70 0,52-35 1,-106 35-17,-35 17 63,0 89-46,-71 35-1,19-105-15,-37-1 15,54-35-16,-18 0 1,36 0 15,-36 0-15,35-53 15,18 18-15,0-1-1,0 1 1,-35-36 0,35 54 15,0-18-15</inkml:trace>
  <inkml:trace contextRef="#ctx0" brushRef="#br0" timeOffset="37018.06">31362 7267 0,'0'0'0,"-35"0"31,-18-17-15,-88-19-1,0 36 1,-1 0 0,-16 0-1,140 36 1,-35-1 0,18 71 15,35-89-16,-35 1-15,35 17 16,0 1 0,0 34-1,35 1 1,-18-71 0,72 35-1,-36-17 1,0-18-1,-1 0 126,-16-18-125,-19-35-16</inkml:trace>
  <inkml:trace contextRef="#ctx0" brushRef="#br0" timeOffset="38700.14">23460 9472 0,'17'0'94,"124"-106"-63,71-141 0,-177 194-15,36-52 15,-53 140 141,-18 177-141,0-71-15,0-53 15,53-88 172</inkml:trace>
  <inkml:trace contextRef="#ctx0" brushRef="#br0" timeOffset="39844.74">26388 9243 0,'35'-53'31,"-17"18"-15,17-1-16,18-52 31,-35 35-15,34 0 15,-34 53 16,158 71-16,-176-54-15,0 54 31,0 35-32,0 35 17,0-88-17,-35 0 1,-124 141 15,-88-53 0,195-88 1,87-53 15,106 0-16,-88 0-16,-18 0 1,36 0 0,-18 0-1,-18 0 1,0 0 31,18 0-16,-35 0 0</inkml:trace>
  <inkml:trace contextRef="#ctx0" brushRef="#br0" timeOffset="40705.15">22754 11007 0,'0'0'15,"71"-71"1,-54 36 0,89-194-1,-71 140-15,142-175 31,-124 158-15,-36 53 0,-17 35-1,18 18 95,-18 141-95,0-17 1,0 105 0,0 159-1,0-229 1,0-106-1,0-18 1,-18-35 62</inkml:trace>
  <inkml:trace contextRef="#ctx0" brushRef="#br0" timeOffset="41468.74">23442 10830 0,'0'0'0,"0"-17"16,18-124-1,35 17 1,-53 89-1,35-53 1,0-1 0,0 72-1,-17 17 1,-18-18 0,35 18 155,-17 159-155,0-36 0,17 195-1,-17-265 1,-18 0 0,0-36-16,0 19 15,0 34 1,0-35-1,0 1 1,17-36 78,-17-36-94</inkml:trace>
  <inkml:trace contextRef="#ctx0" brushRef="#br0" timeOffset="42593.28">26441 10848 0,'0'-35'31,"35"-1"-31,0 36 16,53-17-1,18-19 1,-70 1 0,-19 88 46,1 18-46,-18-36-1,0 0 1,-106 89 15,-35-71 0,141-36 63,70 1-63,142 17 1,-194-35-17,-18 35 32,0 1-31,35 34 15,-53-17-15,-52 18 15,-1-1 0,18-52-15,-35 17 15,71-35-31,-36 0 31,-18-17 1,71-1-1</inkml:trace>
  <inkml:trace contextRef="#ctx0" brushRef="#br0" timeOffset="43564.81">23442 12241 0,'0'0'0,"35"0"15,-17 0 1,-18 18 93,0 88-93,0-18 0,-106 529 15,89-546-15,17-36-1,52-35 48,-34 0-48,70 0 17,-52-17-1,34-54 0,-52 18 0,-18 18 1</inkml:trace>
  <inkml:trace contextRef="#ctx0" brushRef="#br0" timeOffset="44030.31">23618 12912 0,'0'-18'46,"18"18"-14,-18 88-1,0 124 0,0-106-15,0-71-1,0 18 1,0-18 0,35-35 124,-35-17-124</inkml:trace>
  <inkml:trace contextRef="#ctx0" brushRef="#br0" timeOffset="44828.78">26053 12471 0,'17'0'16,"-34"0"-16,52 0 16,18 0-1,335 17 1,-212 1-16,-17 0 15,35-18 17,-194 53 61,0 52-77,0 231 15,-53-160-15,-53 124 15,71-230-15,35 1 15,-18-71 16,1 0-16,-19 0-15</inkml:trace>
  <inkml:trace contextRef="#ctx0" brushRef="#br0" timeOffset="45419.93">26723 13176 0,'0'0'16,"18"0"-1,-1 0 1,36 0 0,0 0-16,-18 0 15,54 0 1,-19 0 0,36 0-1,-71 0 48,0 0-48,-17 0-15</inkml:trace>
  <inkml:trace contextRef="#ctx0" brushRef="#br0" timeOffset="47565.99">30551 9260 0,'0'-17'16,"17"17"15,89-18 0,-53 18-15,-35 0 0,52 35 15,-17 1-16,53 105 17,-106-124-17,0 19 1,-35 17 0,-1-18-1,-52 0 1,-88-17-1,123-18 1,35 17 0,89-17 93,88 36-78,-107-19-15,-16 19 46,-1 52-30,-35-71-1,-18 54 0,-35-18 0,18 0-15,-35-35 15,-1-18-15,0 0 0,-123 0 15,194-36 78</inkml:trace>
  <inkml:trace contextRef="#ctx0" brushRef="#br0" timeOffset="48920.42">30603 11395 0,'0'-36'16,"53"-87"15,0-89 0,-17 89-15,-19 52 15,-17 54 0,0 70 32,0 176-32,0-159-15,0 36-1,0 0 1,0-35 15,-17-71 63</inkml:trace>
  <inkml:trace contextRef="#ctx0" brushRef="#br0" timeOffset="49624.32">31027 10883 0,'35'71'47,"-35"-18"-47,0 88 16,0-53-1,0 53 1,0-123-1,0-1 1,35-17 15,-17 0-15,35 0 0,88 0-1,-88 0 1,-18 0 46,0-35-30,-35 17 14,0 1-14</inkml:trace>
  <inkml:trace contextRef="#ctx0" brushRef="#br0" timeOffset="50140.28">31309 11183 0,'0'0'0,"0"159"16,0 123 15,0-176-15,0 106 0,0-177-1,0 0 1,0-53 156,0 1-172</inkml:trace>
  <inkml:trace contextRef="#ctx0" brushRef="#br0" timeOffset="51349.44">30392 13300 0,'0'0'0,"0"-18"16,17 0-1,-17 1 1,36-54 0,17-17-1,0-18 1,-18 53-1,-18 0 1,19 53 109,-19 36-109,-17-1-1,36 53 1,-36 71 0,0-18-1,0 18 1,0-89-1,0-52 1,0-36 78,17 18-94</inkml:trace>
  <inkml:trace contextRef="#ctx0" brushRef="#br0" timeOffset="52130.17">31009 13388 0,'18'-18'16,"-18"1"0,35-19-1,18-34 1,0 17-16,53-106 16,-71 159-1,-35-35 1,0 53 156,0 17-157,0 18 1,0 405 15,0-370-15,0 36-1,0-18 1,-18-106 125</inkml:trace>
  <inkml:trace contextRef="#ctx0" brushRef="#br0" timeOffset="55281">26194 5786 0,'0'-18'31,"-36"18"0,-246 0-15,71 0-1,-954 194 17,813-106-17,211-17 1,88-54-1,-247 160 17,212-89-17,-142 194 1,19-88 0,-89 0-1,176-123 1,36 35-1,-159 370 17,177-229-17,52-141 1,-211 370 15,140-300-15,54 1-1,-71 264 17,106-353-17,0 18 1,0 299 15,0-281-15,53 476 15,18-177 0,-36-106-15,-17-123 0,105 300-1,-35-264 1,-88-178-1,36 178 1,52 17 0,-35 106-1,0-124 1,299 618 15,-299-777-15,18 54-1,176 264 17,53-106-17,529 194 17,-529-300-17,-1-34 1,336 16 15,106-17 0,-582-123-15,758 0 15,-493-18-15,34 0-1,283-36 17,-35-87-1,-512 105-15,723-158 15,-794 105-16,89-123 1,229-370 15,-176 370-15,-124 70 0,317-281 15,-405 352-16,71-124 17,-89 19-17,88-495 17,-105 494-17,158-846 16,-140 828-15,-1-740 15,-35 547-15,-18 176 0,1-194-1,17-283 16,0 513-15,-36-583 15,19 582-31,-36-176 16,0 159 0,-123-636 15,34 212 0,142 495-31,-141-160 31,-194-141 1,141 283-17,-106 70 16,247 35-31,-52-17 16,-160 35 0,-899-88 15,952 88-15,18 0-16,-88 0 15,158 0 1,-563 0 15,140 35 0,0 36 1,265-18-17,-247-18 16,264-17-15,53-18 0,71 35-1,-88 0 17,52-17-17,-17 52 1,159-52 15,53 35 16</inkml:trace>
  <inkml:trace contextRef="#ctx0" brushRef="#br0" timeOffset="60033.98">6191 9402 0,'-35'0'93,"-89"52"-61,89-34-17,0 53 1,-18 52 15,53-105-15,18 35-1,17-36 1,0 19 15,0-36-15,18 0-1,53-18 1,-88 0 0,0 18-1,87-106 17,-105 71-17,0-18 1,0 0 15,18 106 78,35 106-77,17-36-17,1 1 1,17-36 15</inkml:trace>
  <inkml:trace contextRef="#ctx0" brushRef="#br0" timeOffset="61130.12">6068 12188 0,'17'18'31,"1"123"-15,0 459 15,-18-477-15,35-158 78,36-71-79,175-52 17,-193 140-17,-35 18 16,0 0 16,35 35-31,17 18 0,-87-18 30,-36 36-14,35-36-17,-106 36 17,89-71-17,-18 0 1,-17 0-1,-36-124 17,71 71-17,-18-52 17,88 105 30,36 0-46</inkml:trace>
  <inkml:trace contextRef="#ctx0" brushRef="#br0" timeOffset="64115.03">7655 9578 0,'18'0'32,"17"0"-17,89 0 1,17 18 0,70-1-1,283 89 1,353 0-1,-724-106 1,-105 0 0,-36 0 77,-17-18-77</inkml:trace>
  <inkml:trace contextRef="#ctx0" brushRef="#br0" timeOffset="64651.24">9613 9490 0,'0'0'0,"18"0"16,-1 0-16,19 0 16,352 264 15,-388-246-31,17-18 16,-17 35 46,-35 0-46,-88 54-1,-1-19 1,89-34 0,17-1-1,1-35-15,-54 0 31</inkml:trace>
  <inkml:trace contextRef="#ctx0" brushRef="#br0" timeOffset="65364.44">8114 12118 0,'18'0'31,"-1"0"-15,195-18 15,-89 18-15,212 0-1,-35-17 1,141-54-1,-335 53 1,-88 18 0,-18-17-1,-36 17 63,19-18-78</inkml:trace>
  <inkml:trace contextRef="#ctx0" brushRef="#br0" timeOffset="65890.36">9737 11748 0,'0'0'0,"141"52"16,-141-34-1,17-18 1,-17 35 31,-53 1-31,53-1-1,-52 18 1,-1 0-16,17-53 15,-87 70 1,70-52 0,35-18 15,-35 35 0,18-17-15,35-36 31,0-35-47</inkml:trace>
  <inkml:trace contextRef="#ctx0" brushRef="#br0" timeOffset="68125.09">11024 8961 0,'0'17'16,"0"1"0,0 35-16,0 53 15,71 176 1,52 370-1,-70-281 1,-35-177 0,-18 829 15,0-423 0,-18-442-15,-35-34 15,18-36 0,17-17 1,18-54-1,53-34 31,18 17-46,52 0 0,1588 211 15,-741-17-16,-35-105 17,-476-89-1,-336-53 0,36-18-15,-124 53-1,89 18 1,-106 0 0,52 0-1,-52 0 32,-1 0-31,36 0-1,-35 0 32,17 0-31,36-52 0,-71 34-1,17-106 1,1-17-1,17-406 1,-35 371 0,18-212-1,0-71 1,-18 195-16,0 35 16,-71-565-1,18 441 1,53 230-1,0-89 1,0 0 0,0 106-1,0 89-15,0-1 32,-159 36 108,36-1-124,-18-17-1,-882 0 1,194 0 15,423 0 1,265 0-17,-177 0 1,-70 18-1,194 0 1,-106-18 0,265 0 15,-18 0-15,-17 0-1,-212 0 1,246 0 15,-17 35 16,-70-17-16,88-18 0,-1 0-15,19 0 0,-124 0-1</inkml:trace>
  <inkml:trace contextRef="#ctx0" brushRef="#br0" timeOffset="68927.55">17286 11183 0,'0'0'0,"35"0"16,54 0-1,-19 18 1,71-18 0,53 35-16,671-17 31,-830-18-15,-35-18 109</inkml:trace>
  <inkml:trace contextRef="#ctx0" brushRef="#br0" timeOffset="69517.42">18450 10954 0,'0'0'0,"36"17"16,158 36-1,141 53 1,-282-88-1,-53 17 79,-36 36-78,-52 17-1,-141 71 1,-53 17 0,-106-105-1,282-71 1,70 0 0,54-18 62,53 0-63</inkml:trace>
  <inkml:trace contextRef="#ctx0" brushRef="#br0" timeOffset="70221">20108 11483 0,'-70'0'31,"-1"0"-15,-158 18-1,176-18 1,-18 52-1,71-34 1,0 17 0,0-17-16,106 141 31,124-71-15,-54-88-1,406 0 16</inkml:trace>
  <inkml:trace contextRef="#ctx0" brushRef="#br0" timeOffset="74474">14217 4798 0,'18'106'16,"-36"-212"-16,36 317 16,-1-122-1,-17-72 1,36 19-1,-36 16 1,52 707 15,-52-283-15,0-123 0,0-212 15,0-123 94</inkml:trace>
  <inkml:trace contextRef="#ctx0" brushRef="#br0" timeOffset="74972.66">14217 6368 0,'-18'17'32,"-52"36"-17,52-35 1</inkml:trace>
  <inkml:trace contextRef="#ctx0" brushRef="#br0" timeOffset="75641.95">14076 6403 0,'17'0'16,"1"18"-16,0-1 16,35 89 15,-36-71-31,72 195 31,-54-177-15,18 229 15,-18-194-15,0-141 124,-35-18-124,124-281-1,52 122 1,-123 160 15</inkml:trace>
  <inkml:trace contextRef="#ctx0" brushRef="#br0" timeOffset="76217.42">13670 5362 0,'0'0'0,"18"0"16,35 18-16,264 299 31,-70 18-15,53-52 0,-212-195 15,-53-141 109</inkml:trace>
  <inkml:trace contextRef="#ctx0" brushRef="#br0" timeOffset="76737.37">14587 5468 0,'0'0'15,"-1058"723"17,917-652-17,17 17 16</inkml:trace>
  <inkml:trace contextRef="#ctx0" brushRef="#br0" timeOffset="84006.03">30498 8943 0,'0'0'0,"-106"53"47,71 0-32,-18 53 17,-53 35-1,70-88-15,-69 176-1,69-176 1,19-18-1,-19 71 1,36-53 0,-35-36-1,35 1 1,35 123 0,1-105-1,-1 34 1,-17-52-1,70 35 1,-71-53 0,72 35-1,-72-35 1,107 35 0,17-17-1,-71-18 1,107 0-1,211 0 17,-335-35-17,-18-18 1,36 35 0,70 0-1,18-52 16,-107 17-15,-34-18 0,-18 54-1,0-89 1,-106-317 15,36 317-15,-89 18-1,0 52 17,-88 36-1,194 0-31,-17 0 16,-18 0 15,52 0 16,-70 0-32,-17 18 1,-89 35 15,212 0 16</inkml:trace>
  <inkml:trace contextRef="#ctx0" brushRef="#br0" timeOffset="85578.86">23618 9631 0,'18'0'31,"0"0"-15,52 0 15,-52 0 0,52 0-15,389 0 15,-265 0 0</inkml:trace>
  <inkml:trace contextRef="#ctx0" brushRef="#br0" timeOffset="86217.57">26582 10054 0,'70'0'46,"-52"0"-30,0 0-16,17 0 16,-17 0-1,17 0 1,0 0 46,0 0-46,1 0 0,17 0 15</inkml:trace>
  <inkml:trace contextRef="#ctx0" brushRef="#br0" timeOffset="93157.67">31238 15311 0,'0'0'0,"0"70"31</inkml:trace>
  <inkml:trace contextRef="#ctx0" brushRef="#br0" timeOffset="104470.7">14041 10001 0,'0'0'16,"35"-53"15,-18 36-31,19-1 16,87-53 15,-105 54-31,35-1 16,123 18-1,230 88 17,-318-17-17,-88-36 17,0 318-1,0-265-16,-282 477 17,176-407-17,-300 336 17,300-353-17,106-105 1,-35-1-16,53 88 31,35-70-15,-18-17-1,106-36 17,512-124-1,-512 107-16,0-36 17,-141 35 30</inkml:trace>
  <inkml:trace contextRef="#ctx0" brushRef="#br0" timeOffset="105309.86">14005 12771 0,'0'0'0,"18"-36"15,52 19 1,54-1 0,70 0-1,123 18 16,-123 71 1,89 352-1,-248-317 0,-106-35 0,-105-36 1,-53-88-17,-18-88 1,141 53 15,88 35-15,1-18 15,34 18 0,19 36-15,105-54 15,-53 71 0,-88 18 48,0 17-79</inkml:trace>
  <inkml:trace contextRef="#ctx0" brushRef="#br0" timeOffset="-185591.7">11536 8502 0,'35'18'62,"-17"17"-46,-1 0 0,54 89-1,-36 34 1,18-52 0,-35-71-1,-18 36 16,0-53 1,17-18 30,72 211-31,-36-158-15,-36-53 78,18-53-32,71-370-30,-70 176-17,34-53 16,-52 300 157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4-12-07T13:46:45.270"/>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
  </inkml:definitions>
  <inkml:trace contextRef="#ctx0" brushRef="#br0">5062 6174 0,'-35'0'187,"-35"0"-140,34 0-31,-17 0 15,36 17 0,-19 1-15,19-18 15,-19 53 1,-16 0-1,-1 35 0,53-53 0,-18 18 1,0-35-17,18-1 1,-17 54-1,17-53 1,0-1 0,-18 36-1,18-18 17,0 1-1,0-1-16,-18-17 17,18 17-1,0-17-15,0-1 15,0 1-16,0-1 17,0 19-1,0-19 0,18 1 0,0-18 1,-1 18-1,1 17 0,0-17 16,-1-1-16,19 18 1,-19-35-1,36 36 0,-18-19 0,18-17 1,36 18-1,-72-18 0,18 0 0,1 0-15,34 0 15,-17 18-31,-18-18 31,1 0 1,-19 0 15,1 0-16,0 0-16,52 0 17,-17-18-1,-53 0-15,35-17 15,1 17-16,-1 1 1,-17-1 0,-1-17-1,1 17 1,0-17 15,-1 0-15,1-1 15,-18 1-15,0-71 31,0 53-16,0 1-16,0-1 17,0-18-17,0 18 17,0-17-17,0 52 1,0-35-1,0 35 1,0-17 15,-35-18-15,35 36 15,-36-72 0,19 72 1,-1 17-17,-17-18 17,-1 18-17,-34-35 1,17 17-1,18 18-15,-36 0 32,53 0-17,-17 0 32,18 0-31,-1 0-1,0 0 17,-17 18-1,17-1 0,-17 19 0,35-19 1,-18-17-1,-17 36 0,18-36 0,-19 17 1,19-17 108</inkml:trace>
  <inkml:trace contextRef="#ctx0" brushRef="#br0" timeOffset="3228.6">5045 8114 0,'-18'0'78,"-17"0"-63,0 0 1,-18 0 0,-106 53 15,141-53-15,-17 17-1,-53 36 16,52-17 1,1-1-1,0 0-15,0 36 15,17-54 0,18 1-15,0 53 15,-18-1 0,18-17-31,0-18 31,0 18 1,0-35-1,0 35 0,18 0 0,0 0 1,17-18-17,-35-17 1,18-1 0,-1 18-1,36 1 16,-18-36-15,-17 0 15,0 0 1,158 35-1,-17-17 0,-124-1 0,0-17 1,-17 0-17,0 0-15,17 0 16,71 0-1,-36 0 1,-52 0 0,0 0-1,-1 0 1,1 0 0,0 0-1,17-17 1,-18-19-1,1 19 1,0-19 0,-18-16-1,35-54 17,-35 70-17,0 19 1,0-54-1,0 1 17,0 17-1,0 17 0,0 19-15,-35-36 15,-18 18 0,35-1-15,-17 1 31,17 17-16,-17-34 0,17 52-15,18-36 0,-17 36 15,-1-17 0,-17-19 16,35 19-31,-36-19 15,-52 19 0,18 17 0,52-18 16,-52 1-16,52 17-15,0 0 0,1 0 15,-19 0 0,19 0 0</inkml:trace>
  <inkml:trace contextRef="#ctx0" brushRef="#br0" timeOffset="6158.32">4939 10089 0,'-18'0'47,"-17"0"-32,-53 0 17,0 0-1,70 0-15,-17 0-1,-18 0 1,0 53 15,0-17 0,0 52 1,35-71-17,-17 72 16,17-1 1,18-70-17,-17 70 17,17-18-1,0 36 0,-35 0 0,35-53 1,0 17-1,0-34-16,0 17 17,0-18-1,17-18-15,1 19-1,35-36 16,0 35 16,-36-35-31,124 71 0,-123-71-1,53 17 1,-36-17 15,141 18-15,-105-18 15,52 18 0,-70-18-15,88 0 15,-35 0-15,-53 0-1,-35 0 1,-1 0-16,1 0 31,35-53 0,-18 17 1,-35-17-1,0 36-15,0-36-1,0 0 1,0 0-1,0-18 1,0 1 0,0 52-1,0 1-15,0-36 16,-17 17 0,-19-16-1,19-37 1,-19 36 15,-17 1-15,36 34-1,-1 0 1,18 1 0,-35-36-1,17 35 16,-17-17 1,17-1-17,1 36 1,17-17 0,-36-18 15,19-1-16,-1 36 1,0-35 15,1 35-15,-1-35 0,-17 17 15,0 0-16,-18 1 17,35-1-1,0 1-15,-105 17 15,35 0 0,70 0-15,-35 0 15,36 0 0,-1 0 63,0 0-78</inkml:trace>
  <inkml:trace contextRef="#ctx0" brushRef="#br0" timeOffset="9483.54">4833 12065 0,'-18'0'110,"-52"35"-79,35-35-16,17 0 1,-35 71 15,35-54-15,-17 36 15,-53 18 0,53-18 1,-18 0-1,53 0-15,-18-18 15,0 53 0,-34 18 0,16-18 1,36-70-1,0 35-16,36-18 17,-1 36-1,0-36 0,-17 18 0,35 53 1,-36-106 15,36 35-16,18 35-16,-1-17 32,-34-53-47,-1 36 16,-18-19 0,1-17-1,106 53 16,-36-18 1,-53-17-17,0-18 1,36 0 0,-36 18-1,-17-18 1,17 0-1,36 0 1,-54 0-16,1 0 16,53 0 15,-19-36 0,-16 1 0,-1-35 1,0 17-17,-17 0 1,0 18 0,17-71-1,-35 88-15,17-70 31,19 0 1,-36 52-17,0-17-15,0 1 32,0-37-1,0 72-16,0-1 1,0-17-16,0 17 16,0-35-1,-18 36 1,18-1 0,0 0-1,-70-88 16,-1 36 1,53 70-1,1-18-15,-19 18 15,19-17-16,-1 17 1,-35-53 15,0 53-15,36-18 15,-19 0 0,-17 1 1,36 17-17,-1 0 1,-52-35 0,34 35 15,19-18-16,-19 18 17,-16 0-1,16-18-15,1 18 15,0 0 16,-1 0-16,19 0 63,-1 0-79</inkml:trace>
  <inkml:trace contextRef="#ctx0" brushRef="#br0" timeOffset="21028.99">4868 6914 0,'0'-17'32,"0"-18"14,0-1-30,0 19 15,0-72 1,0-16-1,0 69-16,18-17 17,-18 18-1,18 0 0,-18-18 0,0 18-31,17 17 32,-17 0-1,18 18 63,0 0 31,17 0-63,-18 0 1,1 0-32,0 0 0,-1 18-15,-17 0-1,18-1 1,-18 1 0,53 105 15,-35-17 0,17 18 0,-35-107-15,0 19 0,0-19-1,17 19 1,-17-19 0,36 18 15,-36-17-16,0 0 64,-53-36-48,-18-17 0,18-18 0,36 18-15</inkml:trace>
  <inkml:trace contextRef="#ctx0" brushRef="#br0" timeOffset="21843.03">4851 6668 0,'0'0'0,"17"0"63,1 0-47,53 0 15,-54 0-16,18 0 17,-17 0 15,35 0-16,-35-18 0</inkml:trace>
  <inkml:trace contextRef="#ctx0" brushRef="#br0" timeOffset="23027.87">5256 6844 0,'18'-18'16,"0"1"15,17-1-15,0-53 15,1 36 0,-36 18 47,17 17 47,89 52-94,-71 1-15,1 18 0,-36-36-1,0 0 1,0 1 15,0-19 32,-18-17-32</inkml:trace>
  <inkml:trace contextRef="#ctx0" brushRef="#br0" timeOffset="24527.93">4657 8855 0,'0'-18'78,"17"-88"-62,36-17 15,-18 35-15,1 17 15,-36 18 0,35 35 1,0 107 124,36 34-125,-36 1 0,-17-71-15,-1-1 15,-17-16 1,0-19 30,0 1-15</inkml:trace>
  <inkml:trace contextRef="#ctx0" brushRef="#br0" timeOffset="25214.05">4710 8749 0,'0'-18'31,"35"18"0,-18 0-15,107-17 15,-89 17 1,-17 0-17</inkml:trace>
  <inkml:trace contextRef="#ctx0" brushRef="#br0" timeOffset="26750.56">5080 8731 0,'0'-17'79,"18"17"-64,-18-18 1,0 0-1,17 1-15,1 17 32,0-18-1,-1 18 47,36 0-47,-53 18 47,0 17-46,0 0-1,0 1 0,0-19-15,0 54-1,0-54 1,-18 1 0,1 0-1,-18 52 17,17-52-1,36-18 219,52 0-219,-52 0 32,-1 0-48,1 0 16</inkml:trace>
  <inkml:trace contextRef="#ctx0" brushRef="#br0" timeOffset="28576.06">4780 11112 0,'0'-17'62,"53"-54"-30,-35 36-17,17-71 16,-17 71-15,-1 0 0,1-54-1,17-16 1,-35 52 15,18 35-15,-18-17-1,0 17 17,35 18 61,0 35-61,18 18-17,0 53 1,-35-53 0,35 18-1,-18-36 1,0 88 15,-17-105-15,-18 17-16,0 18 31,0-18 16,0 1-16,0-19-15</inkml:trace>
  <inkml:trace contextRef="#ctx0" brushRef="#br0" timeOffset="29389.15">4921 10866 0,'0'0'0,"18"0"47,0 0-32,-1 0 1,71 0 0,-52 0 15,-1 0-15,-17 0-1,-1 0 16,1 0 16</inkml:trace>
  <inkml:trace contextRef="#ctx0" brushRef="#br0" timeOffset="30886.46">5362 10989 0,'18'0'15,"17"0"48,-17 0-48,-1 0 32,1 0 0,0 0 16,-18 18-32,0-1-15,0 1 327,0 17-311,17-17 14,-17-1-14,0 19 93,-35-19-63,-18-17-31,36 0 1</inkml:trace>
  <inkml:trace contextRef="#ctx0" brushRef="#br0" timeOffset="32402.08">4710 12876 0,'35'-17'93,"0"-71"-77,71-71 15,-71 18 0,-35 123-15,0-17 0,18-1-1,-18 19 1,18 17 93,-1 53-77,18 17-17,-35 1 1,53 123 15,-53-106-15,0-70 15,0-1 63,-17 1-63</inkml:trace>
  <inkml:trace contextRef="#ctx0" brushRef="#br0" timeOffset="33016.01">4780 12753 0,'0'-18'47,"35"18"-31,89 0 15,-54 0 0</inkml:trace>
  <inkml:trace contextRef="#ctx0" brushRef="#br0" timeOffset="34510.68">5239 12771 0,'0'70'63,"-18"-52"-32,18-1-15,-18 36 15,18-35 0,0-71 94,0 18-94,0-18 1,18 18-1,0 35 31,17 0 32,-17 0-63,-1 0 16,-17 35 0,0-18-16,0 1-15,0 17 15,0-17 1,0 0 30</inkml:trace>
  <inkml:trace contextRef="#ctx0" brushRef="#br1" timeOffset="43810.23">11183 4621 0,'-18'0'156,"-35"36"-140,-88 17 15,88-1 0,36-52-15,-107 124 15,107-106-15,-19 17 0,-16 53 15,34 0 0,18 18 0,0 18 1,18-54-1,34-17 0,-16-18-15,52 18 15,-35-35 0,-18-18-15,124 53 15,0-18 0,-124-35-15,18 0 31,35 0-32,71 0 17,-89 0-1,-34 0 0,-1-53 0,0 36-15,-35-1 0,35-35 15,-35 35-31,18-17 16,-18 17-1,0-34 1,0 34-16,0-17 15,0-36 1,0 18 15,0 35-15,0 1-16,0-1 16,0-70 15,0 0 0,0 53-15,0-1 15,-18 19-15,1-19-1,-1-17 16,-17 18 1,17 17-17,-17-17 1,-53 0 15,70 17-15,-35 1 15,18 17-15,17 0-1,-17 0 1,17 0 0,1 0-1,-19 0 16,-34 0 1,52 0-17,-17 0 17,-71 0-1,88 0-16,1 0 95</inkml:trace>
  <inkml:trace contextRef="#ctx0" brushRef="#br1" timeOffset="46140.85">11042 6950 0,'-71'0'31,"54"0"-16,-71 0 1,35 0 0,17 0-1,-34 17 1,70 1 0,-124 0 15,107-1-16,-36 1 1,35 0 0,-35 34-1,36-52 1,17 18 0,0 35 15,0-18 0,0 36 0,0-18-15,0-36 0,0 107 15,0-71 0,0 17 0,35 19 1,-17-72-17,17 36 16,0-35 1,53 52-1,18-34 0,-53-19-15,106-17 15,88 71 0,-124-71 1,-17-35-1,-71 17 0,53-70 0,-52 17 1,-1 53-32,-35 1 15,18-54 1,-1 54-1,-17-107 17,0 36-1,0-18 0,-17 53 0,-36-17 1,-18-1-17,36 53 17,35 1-17,-18-1 1,-17 18-1,17-17 1,-35-1 0,-17-17-16,-1 35 31,18 0-15,0-36 15,18 36 0,0 0-15,0 0-1,-1 0 1,1 0-16,17 0 16,-34 0-1,16 18 16</inkml:trace>
  <inkml:trace contextRef="#ctx0" brushRef="#br1" timeOffset="48034.57">10901 9560 0,'0'-17'31,"-53"17"1,35 0-32,-52 17 31,52 1-31,-35 17 16,53-17-1,-17 70 1,-19 18 15,19-71-15,-19 71 15,36-53-15,0-35 15,53 70 0,-17-88 0,34 53 1,54 0-17,34-1 16,-52-52 1,-88 0-17,52 0 1,-52 0 0,70 0-1,89 0 16,-107 0-15,71-35 15,-105-35 1,-36 52-17,0-53 1,0-34-1,0-19 1,0 89 0,0-18-1,0 18 1,0-1 0,0-52-1,-53 35 1,0 0-1,-53-35 17,71 71-1,-36 17-15,18 0-1,-17 0 1,-19 0-1,36 0 1,-70 0 0,88 0 15,-1 0 0,-87 0-15,17 52 15,71-34-15</inkml:trace>
  <inkml:trace contextRef="#ctx0" brushRef="#br1" timeOffset="49280.63">10760 11342 0,'-71'0'32,"54"0"-32,-1 0 15,-17 0 1,17 17 15,0 89 0,18-53-15,0 106 15,106-36 1,-53-52-17,71-18 16,34 0 1,-70-18-32,89-35 31,-71 0-15,52 0 15,-69 0 0,-36-106 0,17-88 1,-70 53-1,-35 0 0,-18 88-15,-18-17 15,-17-1 0,35 53-15,-123-17 15,-1 35 0,142 0-31,-106 18 32,53 17-1,70 0 0,18 36-15,0-18 15,0-36-31</inkml:trace>
  <inkml:trace contextRef="#ctx0" brushRef="#br1" timeOffset="51352.84">10866 13335 0,'-18'0'47,"-106"0"-31,72 0-16,-1 0 31,-18 0 0,18 0-15,0 53-1,36-35 1,-19 52 15,1 36 1,35 0-1,0-89-16,53 89 17,-35-88-17,52 88 1,54-18 15,34-18 0,-17-34 1,106-1-1,89 0 0,-231-17-15,-52-18-1,106 0 17,-141-18-1,-18-123 0,17-53 0,-17 88-15,-35-70 15,-53 17 1,17 89-1,-70-71 0,18 70 0,-1 36 1,36 35-17,17 0 16,-17 0 1,18 0-17,-18 17 1,17 54 15,53-71-15,1 35-1,-54 53 1,18-52 15,53-19-15,-17 1 0,-1-18-1,0 18 32</inkml:trace>
  <inkml:trace contextRef="#ctx0" brushRef="#br1" timeOffset="52933.57">11077 4868 0,'0'18'46,"35"141"-14,-35-36-1,0-70-15,0-18 15,0-17 0,0 0 32,-17-18-32</inkml:trace>
  <inkml:trace contextRef="#ctx0" brushRef="#br1" timeOffset="54496.7">11007 5009 0,'0'-17'15,"0"-1"1,17 1 15,1-1-15,0 18 0,34-18-1,-34 1 16,17 17 63,18 17-63,-35-17 1,17 53-1,-35-35 0,-17 70 0,-19-70-15,1-1 15,17-17 16,36 0 109,0 0-124,52 0-1,-52 18 0,0 0 0,-18 17 48,0-18-1,0 1-47,-71-18-15,53 0 15,-35 0-16,-17 0 32,52 0-31,-35 0 15,53-35 0,0 17-15,0 1 15</inkml:trace>
  <inkml:trace contextRef="#ctx0" brushRef="#br1" timeOffset="55522.16">11430 5345 0,'18'0'16,"17"0"15,-35-36-15,18 1-1,-1 17 1,-17 1-1,18-19 17,-18 19-1,17-1 0,1 106 110,-18-35-126,0 0 17,0 0-1,0-35 0,0-1 47,-18 36-62</inkml:trace>
  <inkml:trace contextRef="#ctx0" brushRef="#br1" timeOffset="56546.04">10971 7355 0,'0'0'0,"36"106"16,-19 18 15,-17-36-15,0-53 15,0-17 47</inkml:trace>
  <inkml:trace contextRef="#ctx0" brushRef="#br1" timeOffset="57855.14">10936 7338 0,'18'-18'16,"17"0"0,18 1-1,0 17 1,0 0-1,17-53-15,-52 53 32,0 0 46,17 35-47,-35 71 0,-71-18 1,-35-88-17,-17 36 16,176-54 48,-35 18-64,17 0 1,-18 0 46,1 0-15,35 0-16,-18 0 1,-17 0-17,17 35 1,1 0 15,-19 1 0,-17 17 1,0-18-1,-70 0 0,34-35-15,-122 0-1,105 0 17,-71 0-1,107 0 0,-1-17 0,18-36-15</inkml:trace>
  <inkml:trace contextRef="#ctx0" brushRef="#br1" timeOffset="59396.49">11395 7602 0,'17'-35'94,"36"17"-63,-35 18 48,0 0-48,-1 0 16,1 0-16,-18 18 0,0 17 0,-35 54 1,-1-72-17,19 18 17,-36 18-1,35-17 0,0-36 16,18 17-16,18-17 94,17 0-94,-17 0-31,53 0 16,-19 0 15</inkml:trace>
  <inkml:trace contextRef="#ctx0" brushRef="#br1" timeOffset="60870.44">11060 9596 0,'35'17'78,"-35"18"-63,35 177 17,-17-141-1,-18-54 0</inkml:trace>
  <inkml:trace contextRef="#ctx0" brushRef="#br1" timeOffset="62326.18">11024 9543 0,'124'0'16,"-1"-18"0,-105 18-1,0 0 16,34 0 1,-34 0-17,-18 35 17,0 1-17,-18 16 1,-17-34-1,0 0 1,17-1 0,1-17-16,-1 0 15,-53 0 1,54 0 0,-1 0 15,36 0 156,17 0-171,53 36 15,-35-19 0,-35-17-15,-1 18 0,19 0-1,-1 17 17,-17 0-1,-1 36 0,-17-54-15,0 1-1,0 17 1,0-17 0,0 17-1,0 0 1,-70 36 15,34-71-15,-69 35 15,-54-35 0,141 0-15,-70 0 15,70 0 0,1-53 1,17 36-1</inkml:trace>
  <inkml:trace contextRef="#ctx0" brushRef="#br1" timeOffset="63900.45">11553 9984 0,'0'-18'31,"18"-17"1,0 35 30,-1-18-46,1 18 15,0 0-15,-18 35 15,0-17 0,0 35-15,-18-53 15,-53 35 0,89-35 126,17 0-126,1 0 0,-1 18 0,-35-1 1,18 1-17,17 35 16,-35-18 1,0-17-17,0 0 1,0-1 0,0 1-1,0-1 1,0 1-1,-18 0 1,-35-1 15,18 1-15,0-18-16,17 0 31,0 0 0,1 0-15,-1 0 0</inkml:trace>
  <inkml:trace contextRef="#ctx0" brushRef="#br1" timeOffset="65696.09">10954 11501 0,'0'105'63,"0"54"-32,0-106 0,0 0 1,0-35 30</inkml:trace>
  <inkml:trace contextRef="#ctx0" brushRef="#br1" timeOffset="67137.64">10830 11553 0,'0'-17'32,"0"-1"-17,0 1-15,0-1 16,36-35-1,-1 35 1,0 18 15,-17 0-15,17 0 15,-17 0-15,-1 0 15,36 0-15,-18 36 15,-17-19-15,-18 1-1,18 0 1,-18-1-16,0 18 15,-18-17 17,-52 17-17,-19-17-15,-52 0 32,106-1-1,53-17 47,17 0-62,0-17-1,0-1 1,-17 18 15,70 0 0,-17 0-15,-36 0 0,18 0-1,-18 0 16,-17 18-15,0-1 0,-1 1-1,-17 0 1,18-18 0,-18 17-1,0 19 1,0-19-1,0 1 1,-18 35 15,-52-53 1,17 0-17,-124 0 16,160 0 1,-19 0-1,19 0-15,-18-18 15,17-35 0,18 36 0</inkml:trace>
  <inkml:trace contextRef="#ctx0" brushRef="#br1" timeOffset="68854.14">11324 11606 0,'18'0'31,"-1"53"31,-17 0-30,0 18 14,0-36-30,0-17 31,18-1 0,0-17-32,-1 0 1,1 0 0,70 0-1,-70-17 1,35 17 15,-18-18 79,-35-17-48,-18 0-31,1 35-15,17 35 218,0-18-202,0 36-1,0-17-16,0-19 48,0 1-16,0 0-32,0-1 1,-18 1 78,0-18-79,1 0 1</inkml:trace>
  <inkml:trace contextRef="#ctx0" brushRef="#br1" timeOffset="70291.48">10989 13353 0,'0'17'47,"0"89"-16,0 35 1,0-35-1,-18-71-31,18-17 16,0 17 15,0-105 47,0 17-62</inkml:trace>
  <inkml:trace contextRef="#ctx0" brushRef="#br1" timeOffset="71634.33">10901 13212 0,'0'-18'31,"35"18"1,36 0-17,-54 0 1,1 0 0,17 0-1,18 0 32,-18 0-16,-35 18 1,0 34-1,0-16-16,0-1 1,-105 0 0,87-17-1,0-18 1,36 0 187,35 0-172,35 53 1,-53 0-1,1-36-16,-19 19 17,19-1-1,-1-17 0,-18 34-15,-17-16 15,0-19-15,0 54-1,-88-71 17,35 0-17,-70 18 16,17-18 1,88 0-1,1 0 0,-1-18 0,18-17-15,0-18 0,53 0-1</inkml:trace>
  <inkml:trace contextRef="#ctx0" brushRef="#br1" timeOffset="72561.63">11730 13635 0,'-53'0'32,"18"0"-32,17 0 15,18 35 142,35-17-142,18 35 16,-53-36-15,18 19 15,0-1-15,-18-17 0,0 52 15,0-35-16,-36-17 17,-17 0-1,36-18-15,-36 0 15,-18 0-16,54 0 1,17-18 15,0-35-15,0-17 15,0 34-31</inkml:trace>
  <inkml:trace contextRef="#ctx0" brushRef="#br1" timeOffset="73200.78">11659 13617 0,'18'18'16,"-53"-18"124,17-18-124</inkml:trace>
  <inkml:trace contextRef="#ctx0" brushRef="#br1" timeOffset="74250.57">11606 13582 0,'0'-18'31,"18"1"-15,17 17 31,71 0-16,-88 0-16,-1 0 17,1 0 30,0 0-31,-1 0 1,1 0-1,0 0-15,17 17 62,-35 1-47,0 0 141</inkml:trace>
  <inkml:trace contextRef="#ctx0" brushRef="#br2" timeOffset="91522.43">18186 8114 0,'-106'-18'62,"-18"18"-46,-34 0 15,52 0 1,53 71-1,0 17 0,35-35-15,-17 141 15,17-88 0,18-71-31,0 71 31,0 0 1,0 35-1,0-124-31,36 72 16,-1-72 15,124 89 0,-71-71-15,71-17 15,52-18 0,-105 0-15,0 0-16,17 0 15,-105 0 1,0-18 0,-18 1-1,0-89 17,35 71-17,-17-36 1,-18-17-1,0 53-15,0-1 16,0-34 0,0-36-1,0 53 1,0 0 0,0-35-1,0 53 1,0 17-1,0 0-15,0 1 16,17-36 0,-17 35-16,0-52 31,-35 17 0,0 0 0,-36 35-15,54 1 0,-1 17-1,-53-36 1,-17 19 0,18 17-1,34 0 1,19 0 78,-1 0-79,0 0 63,18 17-62</inkml:trace>
  <inkml:trace contextRef="#ctx0" brushRef="#br2" timeOffset="93333.46">17956 9825 0,'-35'-18'31,"-18"18"0,-17-17-15,52 17 0,0 0-1,-17 0 1,-18 0-1,-70 35 1,105-35 0,-70 88-1,53-70 1,17-1 0,0 19-16,-35 52 31,36-88-16,-36 88 1,35-35 0,1-53-1,-19 106 1,36 0 15,0-18 0,0-53-15,0-17 0,0 17-1,36 88 17,-19-105-17,18 0 1,36 70 15,-18-18 0,70-34 1,-52-19-17,-53-17-15,70 0 16,-18 0-1,-34 0 1,-19 0 0,1 0-1,194-105 17,-142 69-32,-35 1 15,1-18 1,-19 53-1,1-18 1,-18-70 0,0 18-1,0 52-15,53-194 32,-53 195-32,35-107 31,0 1 0,-35 105-15,0-88-1,18 18 17,-18 70-17,0 1 1,-18-107 15,-17 71-15,18 36-1,-248-36 17,159 53-17,71 0 1,-53 0-1,70 0 1,-35 0 0,35 18-1,1-18 1,-18 17 15,17 18-15,18 18-1</inkml:trace>
  <inkml:trace contextRef="#ctx0" brushRef="#br2" timeOffset="94933.42">17692 11695 0,'0'-18'31,"-35"18"0,-89 0 1,53 35-1,1 89 0,-89 70 0,124-124 1,35-17-1,0 18 0,0-54-31,0 54 31,0-1 1,88 1-1,18 0 0,0-71 0,35 0 1,-106 0-32,71 0 15,-18 0 32,-17 0-31,88-124-1,-107-52 17,-34 17-1,-18 0 0,0 106-15,18-35-1,-18-18 1,-71 18 15,36 18 0,0 52-15,-1-17 0,19 35-1,-54 0 1,18 0 0,18 0-1,-36 0 1,54 0-1,-1 0 1,0 0 15,18 35-15,-35 0 0,0 0-1,35 18 1,-35 18-1,35-36 1,-18 1 0,-17 16 15</inkml:trace>
  <inkml:trace contextRef="#ctx0" brushRef="#br2" timeOffset="97758.42">17903 8502 0,'-17'0'750,"-1"0"-719,1 18 0,17-1-15,0 36 0,0 0 15,0-18-16,0-17-15,17 0 16,18-1 0,-17 19-1,0-1 17,-1-18-17,19 1 16,-1-18-15,-17 18 0,35-18-1,-18 0 1,0 0 0,0-18-1,18-52 16,-35 52-15,-18 0 0,0-35-1,0-35 1,0 70 15,0 1-15,0-1-1,-18-17 1,-35 17 0,0 18-1,-17 0 1,-1 18 0,54 0 15,17-1 16,17 36-32</inkml:trace>
  <inkml:trace contextRef="#ctx0" brushRef="#br2" timeOffset="98597.49">18380 8872 0,'70'-35'16,"-52"17"-1,35-17 1,-36 18 0,-17 52 124,0 18-124,-35-36 0,35 36-1,0-17-15,0-1 16,0 18-1,0-36-15,0 19 16,0-19 0,-17 1 77,-1 0-77</inkml:trace>
  <inkml:trace contextRef="#ctx0" brushRef="#br2" timeOffset="99999.58">17621 10266 0,'-35'0'47,"17"17"-16,1 36 0,17-35-15,70 70 0,1-70 31,-18 0-32,-18-18 1,-17 0-1,17 0 1,0 0 0,0 0-1,-17 0 1,-18-36-16,35-17 31,1-35 0,-36 70 1,0-34-17,0 34 1,0-17 0,0-54-1,-89-16 16,72 69-15,-1 36 0,1-17-1,-19 17 17,19 0-17,-54 53 16,53-18-15,18 18 0,0 0 15,-17-36 0,-1 19 0,1-1 1</inkml:trace>
  <inkml:trace contextRef="#ctx0" brushRef="#br2" timeOffset="101566">17974 10478 0,'18'-18'63,"-1"0"-32,-17 1 0,18-1 1,0 18 46,-1 0-31,-17 18-16,0 35 0,0-18-15,0-18-1,-17 19 1,-54 34 15,71-52 16,-18 0-31,1-1 15,-1 1-15,18-1 46,0 1-15,53-18-31,35 18 15,0-1-15,-52-17-16,-19 0 15,-17 18 79,-17 17-63,-1-35-15</inkml:trace>
  <inkml:trace contextRef="#ctx0" brushRef="#br2" timeOffset="102907.09">17692 11906 0,'-18'53'78,"18"-18"-63,-17 18 17,17-35-17,0 88 1,0-71 15,35 0 0,-18-35 16,36 0 0,0 0-16,-17 0 1,-36-17-17,35-71 16,-35 70-15,0-17 15,0-18 1,0 17-17,-88-34 16,70 70-15,-17 0 31,-1 0-31,1 0-1,0 0 1,35 18 31,0 17-32,18-18 17</inkml:trace>
  <inkml:trace contextRef="#ctx0" brushRef="#br2" timeOffset="104370.79">17868 12100 0,'0'0'0,"0"-17"31,35 17 16,1 0 16,-19 0-17,-17-18-14,18 18 15,-18 53-1,0-18-14,-18-35-1,36 0 78,53 0-77,-54 0 30,1 0-31,-18 18-15,0 17 15,0 0 0,-18 36 1,1-53-1,-1-1 0,-35-17 0,53 18-15,-18-18 15,-17 0 1,0 0-1</inkml:trace>
  <inkml:trace contextRef="#ctx0" brushRef="#br3" timeOffset="114811.65">5486 6244 0,'-18'0'266,"18"-17"-235,106-1 1,-88 0-17,-1 18 1,1-17-1,-1 17 32,1-18-31,0 0 0,52 1-1,-17-19 1,-18 19 15,1 17-15,-19 0-1,1-36 1,0 36 0,17-17-1,35-1 1,-17 18-1,-17 0 1,52-17 0,18-36-1,-53 53 1,0-18 0,141-35 15,-124 35-16,18-17 1,18-18 15,-35 53-15,-18-17 0,105-36 15,-69 53-16,-1-18 1,53-17 0,18-36-1,123 36 17,-106-18-1,-52 35-16,-18-17 1,-54 35 0,178-17 15,-142-1-15,0 0-1,18 18 1,17-17-1,36-1 1,-53 18 0,106-71 15,-36 71-15,-70 0-16,17 0 31,283-53 0,-371 53-15,-17 0-1,0-17 1,-18-1 0,17 18-16,1-17 15,0 17 95,-1-18-48</inkml:trace>
  <inkml:trace contextRef="#ctx0" brushRef="#br3" timeOffset="115732.22">10283 4939 0,'18'0'47,"70"0"-16,-17 18-31,-18-1 31,106 36 0,-107-18 1,-34-17-1,0-18 109,-18 18-124,-18 17 0,-52 53-1,-1-53 1,0 54 0,-34 34-1,-1-52 16,70-54 110</inkml:trace>
  <inkml:trace contextRef="#ctx0" brushRef="#br3" timeOffset="117771.8">5450 6650 0,'0'-18'32,"71"18"-1,105 0 0,54 71 0,-36-18 1,-18 17-1,-70-34 0,53 52 0,52-35 1,89 0-1,-88-18 0,52-18 0,-158-17-15,177 36 15,-178-19 1,72-17-1,17 0 0,53 36 0,-106-19 1,0 19-1,71 16 0,-89-34 0,89-18 1,-142 0-17,89 0 16,-141 0 1,35 18 15,88 17-32,-53-35 1,18 0-1,35 18 17,-71-18 46,-52 0-47,0 17 0</inkml:trace>
  <inkml:trace contextRef="#ctx0" brushRef="#br3" timeOffset="118342.84">9842 7197 0,'18'0'15,"70"0"1,53 35 15,-70 18-15,0-18 15,-71-17-15,0-1 15,0 36 0,0 0-15,-53-17 15,-141-1 0,105-18 1,89 1-1,-70-18 0</inkml:trace>
  <inkml:trace contextRef="#ctx0" brushRef="#br3" timeOffset="120098.99">5609 7056 0,'18'0'16,"17"0"15,0 0-15,89 35-1,-18 0 1,141 106 0,-124-88-1,-70-35 1,18 52-1,-36-34-15,141 87 16,-88-52 0,-70-54-1,123 71 1,-70-17 0,35 17-1,-89-70 1,71 52-1,124 72 1,35 16 15,-141-105 1,-36 0-1,1 0 0,52 0-15,-70-18-1,0 0 1,53 18 0,-35-17-1,70 17 1,-53 0-1,35-1 1,142 54 0,-71-53 15,53 53 0,-106-18-15,-17-35-1,246 88 17,-335-141-17,-17 0 1,0 18 0,-1-18 15,124 70 0,-35-17-15,-18 0-1,53 0 1,18 18 15,-124-54-15,1-17-1,-1 18 1,-17-18 0,-18 18 46,-18-18-46,-35 0-1,-53 0 1</inkml:trace>
  <inkml:trace contextRef="#ctx0" brushRef="#br3" timeOffset="121010.19">10442 9384 0,'-17'0'47,"-1"0"-16,71 0 94,176 159-93,-176-106-1,-35-18-16,-18-18 32,0 19-15,0-1-17,0-17 32,0-1-16,-18-17 1,-35 18-1,-247-18-16,283 0-15,-213 0 32,107 0-1,105 0 0,-35 0 0,-123 0 1,141-53-17,-18 35 1</inkml:trace>
  <inkml:trace contextRef="#ctx0" brushRef="#br3" timeOffset="122921.74">5327 7126 0,'18'0'31,"-1"18"0,19 17 0,52 71 1,-88-89-17,229 266 16,-70-54 1,70 71-1,0-36 0,-35-17 0,36-70-15,140 176 15,-35-142 1,-141-70-1,124 89 0,-107-19 0,-69-87 1,-90-54-17,90 142 16,-72-88 1,36-1-17,-53 0 32,-35-123-47,-18 89 16,35-54-1,-35 0-15,35 18 16,53 53 15,-52 35 1,-1-70-17,18 87 16,70-17 1,-70 1-17,0-1 17,18-35-17,-18 70 1,35 0 15,-35-52 0,-36-89-15,1-35 0,-18 35-1,18-17 1,-1 17-1,1 1 1,-1-19 0,-17 1-1,18-18 1,106 176 0,-107-158-1,36 17 1,71 89-1,-36-36 17,-71-53-17,19 18 17,-36-35 30,17-18-46,1 35-1</inkml:trace>
  <inkml:trace contextRef="#ctx0" brushRef="#br3" timeOffset="123594.2">10231 12594 0,'17'0'31,"18"0"-15,-17 35-1,0 1 1,35 105 15,-53-53-15,35-17-1,-35-18 1,18 35 0,-1 0-1,-17 0 16,-17-70 32,-89-54-32,35 1-15,-35-71-1,89 89 64,17-36-48,17-18-16</inkml:trace>
  <inkml:trace contextRef="#ctx0" brushRef="#br3" timeOffset="126265.75">5398 7214 0,'17'0'32,"36"0"-1,176 159 0,54 106 0,-1-18 1,-123-53-1,-1 0 0,54 17 0,35 1 1,-53-89-17,-71 19 17,177 87-1,-176-141-16,105 36 17,-53-19-17,36 36 17,-71-70-32,159 70 31,-212-88-16,53 88 17,-88-123-1,0 52 0,-17-34-15,-1-19-1,-18 1-15,36 35 32,36 0-1,16 35 0,-16-17 0,-1 17 1,-35-35-1,-36-36-15,36 54 15,0-18-31,-35-36 15,123 124 17,-88-88-1,-18-17-15,36 34 15,-18-17 0,-53-35-15,52 17 15,37 18 0,-54-18 0,-17-35 63,-1 0-63,-17 18 1,-17-18-1</inkml:trace>
  <inkml:trace contextRef="#ctx0" brushRef="#br3" timeOffset="127142.01">10407 10813 0,'0'0'0,"18"0"32,17 35-1,18 71-15,-36-106-1,19 88 1,-19 18 15,-17-53-15,18 0-1,-18-36 1,0 36 0,0-35-1,0-1 110,-18-17-109,-264-17 15,88-18-15,71 17 15,105 18 47</inkml:trace>
  <inkml:trace contextRef="#ctx0" brushRef="#br3" timeOffset="129001.39">5398 8378 0,'-18'0'78,"36"-70"-47,87-54 0,72 1 1,87-89-1,-52 54 0,17-1 0,-141 106-15,-52 18-16,105-54 16,0-16-1,124-54 1,-248 141 0,142-52-1,-53-19 1,35 1-16,-106 71 15,406-266 1,-406 283 0,230-176-1,-53 53 17,-159 87-17,35 1 1,0-36-1,-53 54-15,53-19 32,-70 19-17,106-1 1,-72-17 0,37 17-1,17 1 1,-54-1-16,54-17 15,-53 35 1,0-36 0,-35 36-1,17 0-15,53-88 16,0 35 0,-35-17-1,71-1-15,-124 54 16,106-36-1,-53 17 1,-18 1 15,0 18-15,-17-19 15</inkml:trace>
  <inkml:trace contextRef="#ctx0" brushRef="#br3" timeOffset="129841.04">9701 5556 0,'0'0'0,"18"0"15,35-17 1,-18-1 0,0 0-16,71 1 15,-106-1 1,194-52-1,-158 70 1,-19-18 0,54-17-1,-54 158 173,-17 36-157,-17-89-15,-18-34-1,17-1-15,18-17 47,-35 34-31,-1-34-1,19 17-15</inkml:trace>
  <inkml:trace contextRef="#ctx0" brushRef="#br3" timeOffset="131320.44">5398 8802 0,'0'-53'31,"88"35"-15,18 18 0,123 0-1,-18 0-15,-16-17 16,104 17 0,-69 0-1,52-36 1,247 1-1,-335-18 1,159 0 0,-159 36-1,-106-1 1,0-35 0,-17 35-16,193-70 31,266-88 0,-213 88-15,-123-1-1,53-16 17,-229 87-1,35-35 0,-18-18 0</inkml:trace>
  <inkml:trace contextRef="#ctx0" brushRef="#br3" timeOffset="131939.53">9878 7708 0,'106'0'15,"-89"0"1,107 0 0,-1 0-1,54 0 17,-160 0 30,-17 18-46,0 211 15,-17-141-15,-19-52-1,1 17 1,0-36-16,-1 18 15,19-35 1,-1 0-16,-52 53 47,17-35-31</inkml:trace>
  <inkml:trace contextRef="#ctx0" brushRef="#br3" timeOffset="132948.31">5327 10478 0</inkml:trace>
  <inkml:trace contextRef="#ctx0" brushRef="#br3" timeOffset="134687.14">5309 10478 0,'0'-36'47,"18"19"-31,17-54 15,71-70-16,141-53 17,141-177-1,-176 72 0,70-231 0,18 160 1,105-36-1,72-17-15,-266 176 15,-122 159-16,140-141 17,159-36-1,-282 194-15,0-34 15,35-1 0,35 0 0,-158 106-31,158-88 32,-17 17-1,17-70-16,-140 141 17,122-106-1,-87 71-15,123-89-1,-159 107 1,0-1-1</inkml:trace>
  <inkml:trace contextRef="#ctx0" brushRef="#br3" timeOffset="135589.25">9684 5944 0,'17'0'32,"89"-35"-1,-35 35-15,17-53-1,-17 35 1,-36 1-1,-18 17 32,107-35-15,-89 17-1,-17 36 63,-18 34-79,-35 107 1,-177 300 15,177-371 0,35-70 16,-36 70-16</inkml:trace>
  <inkml:trace contextRef="#ctx0" brushRef="#br3" timeOffset="136994.21">5345 10689 0,'0'0'0,"123"-88"16,-35 53-1,89-89 1,140-87 15,-123 140-15,247-123-1,-406 176 1,177-105 0,0-1-1,-89 54 1,159-195-1,-158 142-15,-106 88 16,123-71 0,-106 70-16,371-281 15,-142 140 1,71 19 0,-52 17-1,87 0 1,-141 88-1,-176 17 1,35-52 0,71-53-1,-106 70 1,71 54 0,-72-1-1,-16 1 16</inkml:trace>
  <inkml:trace contextRef="#ctx0" brushRef="#br3" timeOffset="138197.7">9648 7673 0,'124'0'31,"-71"0"-16,0 0 1,35 0 0,-70 0-1,-1 0 1,1 0 15,52 18 0,72-1 1,-125 1 233,-17 158-233,0-105-17,0 140 16,0-87 1,0-71-17,-17-36 17,-19 54-1</inkml:trace>
  <inkml:trace contextRef="#ctx0" brushRef="#br3" timeOffset="151241.69">5521 3087 0,'53'0'46,"35"0"-14,18 0-17,-71 0 1,212 0 0,-18 0-1,-17 0 1,-177 0-1,107 0 1,104 0 15,1-18 1,124 1-1,-354-19-16,407 36 17,-54 0-1,-193 0-15,246 0 15,-70 0 0,-53 0 0,193 0 1,-34 53-1,-36-53 0,-352 0-31,52 0 31,-87 0 1,-1 0-1,18 0 0</inkml:trace>
  <inkml:trace contextRef="#ctx0" brushRef="#br3" timeOffset="152411.28">11165 2734 0,'0'18'63,"106"52"-32,0-17 0,123 106-15,-211-159 0,35 70-1,0-52 1,-18 35-1,18 0 32,-53-35 63,-88 70-63,-247 35-32,158-70 16,89-18-15,-18 18 0,89-53 109,-19 0-110</inkml:trace>
  <inkml:trace contextRef="#ctx0" brushRef="#br3" timeOffset="157737.12">6350 2346 0,'0'18'31,"35"176"0,-35-18-15,18-52-1,-18-54 1,0-35 0,0 18-1,0-17 16,-35-36 1</inkml:trace>
  <inkml:trace contextRef="#ctx0" brushRef="#br3" timeOffset="158530.03">6262 2399 0,'0'-35'15,"0"-18"17,53 35-17,-36 0-15,54 1 16,-1-1-1,72 0 1,-107 18 47,-17 36-32,17 17-16,-35 17 17,0-34-17,0-1-15,-71 0 16,-88-17 0,-17-18 15,123 0-16,36 0 17,-19 0-1</inkml:trace>
  <inkml:trace contextRef="#ctx0" brushRef="#br3" timeOffset="159169.31">6720 2311 0,'36'0'16,"-19"0"0,19 17-1,-19 89 1,1-88 78,0-18-79,-1-18 1,18-35 0,-17 36 15,0-1-16,-1 18 17,36 0-17,53 18 17,-71-18-17</inkml:trace>
  <inkml:trace contextRef="#ctx0" brushRef="#br3" timeOffset="159747.34">7161 2364 0,'0'17'31,"18"1"-15,53 70-1,-36-70 1,0-18 0,53 0 15,-35 0 0,-17 0-15,-36-36 15,35-52 0,-35 71 0,-300-1 1,124 53-1,52 1-31,89-1 16,35-18 15,423 125 0,-352-142-15,87 17-1</inkml:trace>
  <inkml:trace contextRef="#ctx0" brushRef="#br3" timeOffset="160232.06">7743 2399 0,'53'176'16,"-35"36"15,-18-177-16,18 53 1,-18-52 0,-18-36 31,0-36-32,-35-87 1,53 88-1,-17-18-15,-1 0 16,18 18-16</inkml:trace>
  <inkml:trace contextRef="#ctx0" brushRef="#br3" timeOffset="160682.26">7708 2381 0,'0'-17'16,"35"17"15,1 0-15,70-18 15,-89 0 0,1 18 1,0 18-17,17 35 1,-35-18 15,0-17-15,0-1-1,-53 1 1,18-18 0,-1 0-1,19 0 1,-36 0 15</inkml:trace>
  <inkml:trace contextRef="#ctx0" brushRef="#br3" timeOffset="161592.25">8378 2328 0,'-52'0'78,"16"18"-63,1 17 17,35 36-1,0-1 0,71-70 0,-1 0 1,106-17-1,-158-1 0,-18 0 16,0 36 47,53 88-63,-35-106 78,-1-18-93</inkml:trace>
  <inkml:trace contextRef="#ctx0" brushRef="#br3" timeOffset="162355.51">8484 2328 0,'18'0'63,"0"0"-17,34 36-30,-34-19 15,0 19 1,-18-19 30</inkml:trace>
  <inkml:trace contextRef="#ctx0" brushRef="#br3" timeOffset="163354.64">8731 2434 0,'18'0'46,"-18"35"-14,18-35-1,17 18 0,0-18 0,-17 0-15,35 0 0,-18-35-1,-35-18 17,-18 18-17,1 17 16,-1 18 16,-17 18-15,17 52-1,0 18 0,18-70-15,0 35-1,53 176 17,0-105-17,-53-71 1,18 0-1,-18-36 1,0 1 15,-88-18 1,17-53-17,36 0 1,17-70 15,18 52-31</inkml:trace>
  <inkml:trace contextRef="#ctx0" brushRef="#br3" timeOffset="164480.34">9278 2364 0,'0'-36'63,"-35"36"-32,17 0-31,-105 53 31,70 35-15,53 18 31,0-88-16,70-18-15,-34 0-1,69 0 1,19 0-1,-89-88 17,-35 0-1,-53 52-15,53 54 140,36 123-125,-1-88-15,18-53 77,-36 0-61</inkml:trace>
  <inkml:trace contextRef="#ctx0" brushRef="#br3" timeOffset="165041.62">9807 2364 0,'0'0'0,"-70"0"31,-19 70 0,54-35-15,35 1-1,0-19 1,88 19 15,-70-36-15,105 0 15,-87 0-15,-1-18 15,-17 0 0</inkml:trace>
  <inkml:trace contextRef="#ctx0" brushRef="#br3" timeOffset="165494.06">10054 2381 0,'18'36'31,"-1"246"0,1-247-15,0 283 15,17-301 0,-35 1 16,-53-36-16,-17-299 1</inkml:trace>
  <inkml:trace contextRef="#ctx0" brushRef="#br3" timeOffset="166036.34">9860 2064 0,'35'-18'16,"18"0"15,-35 18-15,0 0 78</inkml:trace>
  <inkml:trace contextRef="#ctx0" brushRef="#br3" timeOffset="166916.87">10372 2275 0,'-18'0'16,"0"0"15,-35 36 1,1 87-1,52-105-16,0 35 1,0-36 0,0 1 15,52-18 0,-16 0-15,34 0-16,36 0 31,-53 0 0,-53-35-15,0-18 0,-53 18-1,-53-18 1,71 35-1,17 0-15,1 18 79</inkml:trace>
  <inkml:trace contextRef="#ctx0" brushRef="#br3" timeOffset="167477.4">10389 2328 0,'18'18'31,"17"0"0,1 17 1,-19 0-17,36 53 1,18-35 15,34-53 0,-69 0-15,17 0 0,17 0-1,-17 0 17,-53 18 14</inkml:trace>
  <inkml:trace contextRef="#ctx0" brushRef="#br3" timeOffset="169254.9">6421 3334 0,'17'70'47,"1"-17"-31,17 18 0,18 105-1,-18-35 1,-35-17-1,53 87 1,-53-175 0,0 52-1,-17-88 79</inkml:trace>
  <inkml:trace contextRef="#ctx0" brushRef="#br3" timeOffset="169970.05">6421 3351 0,'123'0'31,"1"0"-15,70 0 0,-89 0-1,1 0 1,-53 0-1,-18 0 1</inkml:trace>
  <inkml:trace contextRef="#ctx0" brushRef="#br3" timeOffset="170823.24">6438 3739 0,'18'0'16,"17"0"-1,36 0-15,70-35 31,0 18 1,-53 17-1,-70 0 63</inkml:trace>
  <inkml:trace contextRef="#ctx0" brushRef="#br3" timeOffset="171675.67">6967 4374 0,'18'-35'15,"0"0"1,17-18 0,0-18-1,-17-17 1,17 53 0,-17 17-1,-18 36 126,0 0-126,0 70 1,0-35 0,0 17-1,17-52 1,19 35 0,-1 17-1,-17-34 1</inkml:trace>
  <inkml:trace contextRef="#ctx0" brushRef="#br3" timeOffset="172320.16">6950 4251 0,'35'0'31,"71"0"0,-89 0-15,107 18 15,-124-1 125</inkml:trace>
  <inkml:trace contextRef="#ctx0" brushRef="#br3" timeOffset="173424.87">7938 3334 0,'-71'0'32,"-17"70"-1,-18 18-16,88-52 1,-70 123 15,53-18-15,35 53 15,35 53 0,-17-212-31,176 141 32,-71-88-1,-123-105 125</inkml:trace>
  <inkml:trace contextRef="#ctx0" brushRef="#br3" timeOffset="174228.36">8079 3422 0,'17'0'62,"89"18"-30,-88-18-17,70 0 1,-18 17-1,-34-17 1,34 18 0,-34-18-1,34 17 17,-52-17-17</inkml:trace>
  <inkml:trace contextRef="#ctx0" brushRef="#br3" timeOffset="175530.1">8132 3457 0,'52'35'16,"-34"-35"-1,35 36 1,35 52 0,-17-17-1,-1 17 1,-34-53-1,-36-17 1,0-1 0,0 1 62,-18 35-47,-158 0 0,52 0-15,18 0 0,-17 35-1,70-53 1,18-17-1,52-18 95,19 0-95,34 0 1,36 0 0,158 17-1,-105-17 17,-124 0-1,-17 0 31,0 0-46,52 0 15,36 0 0,-88 0-15</inkml:trace>
  <inkml:trace contextRef="#ctx0" brushRef="#br3" timeOffset="176351.07">8273 4498 0,'0'35'31,"-18"0"0,18-17-15,0 0 15,18-18 0,35 0 1,-36 0 15,1 0-16</inkml:trace>
  <inkml:trace contextRef="#ctx0" brushRef="#br3" timeOffset="176915.15">8273 4392 0,'0'-18'109,"0"71"-77,17-53-32</inkml:trace>
  <inkml:trace contextRef="#ctx0" brushRef="#br3" timeOffset="177693.57">8484 4498 0,'18'18'32,"-18"-1"-17,0 71 17,0-35-17,0-35 16,0 0 32,0-1-32,0-52-15</inkml:trace>
  <inkml:trace contextRef="#ctx0" brushRef="#br3" timeOffset="179028.27">8484 4586 0,'0'-18'63,"71"36"-16,-54 35-32,36 0 32,-35-35-15,0-18 108,-1 0-124,-17-36 15,18 19-15,-18-19-1,18 19 1,-18-1 0,0 0-1,0 1 298,0-36-282</inkml:trace>
  <inkml:trace contextRef="#ctx0" brushRef="#br3" timeOffset="182858.27">9313 4092 0,'0'-53'15,"0"36"1,18 17 0,17-89-1,53-34 16,-52-18 1,-19 70-17,-17 36 1,18-36 0,0 1-1,-1 17 1,1 18-1,0 35 110,-1 35-109,-17-17-16,53 264 31,-35-264-15,-1 70 0,1 53 15,-18-124 0,18 19 0,-18-19 16,-36-17 0,19 0-47</inkml:trace>
  <inkml:trace contextRef="#ctx0" brushRef="#br3" timeOffset="183554.02">9454 3757 0,'18'0'94,"194"0"-63,-195 0-16,36 0 1,-35 0 15,0 0 1,-1 0 93,54 0-110</inkml:trace>
  <inkml:trace contextRef="#ctx0" brushRef="#br3" timeOffset="184218.93">10019 3810 0,'0'71'31,"0"-19"0,0 1-15,0-17 15,0-19-15,35 19-1,0-19 1,-17-17 0,35 18-1,-35 0 16,17-18 1,0 0-1,0-106 0,1 53 0</inkml:trace>
  <inkml:trace contextRef="#ctx0" brushRef="#br3" timeOffset="184812.81">10072 3563 0</inkml:trace>
  <inkml:trace contextRef="#ctx0" brushRef="#br3" timeOffset="187937.65">10566 3810 0,'17'0'953,"1"0"-922,0 0-15,17 53 0,-17-53-1,17 0 1</inkml:trace>
  <inkml:trace contextRef="#ctx0" brushRef="#br3" timeOffset="188969.21">10724 3775 0,'-35'17'203,"-35"19"-172,-19-1 1,54 0-1,18-35 234</inkml:trace>
  <inkml:trace contextRef="#ctx0" brushRef="#br3" timeOffset="193222.5">6279 5327 0,'-17'0'32,"-1"0"46,18 106-47,0 0 0,0-53-15,0 35 0,0-71 93,35-52-78,1-18 0,-36 18-15,35 17 0,-35 1-1,0-1 1,35 18 0,-17 0 62,35 0-47,-18 0-15,-17 0-1,52 0 16,36 53 1,-106-35-17,35-18 1,-17 0 140,-18-106-125,-18-53 1,18 124-1,0 17-15,0 0-1,0 1 16,0-19-15,0 1 15,0 0 1,-17 35 14</inkml:trace>
  <inkml:trace contextRef="#ctx0" brushRef="#br3" timeOffset="194487.84">6879 5274 0,'35'88'32,"-17"-52"-17,0-19 1,-18 1-1,0-1 17,17 1 93,1-71-94,53-17 0,-36 52 0,-18-17-15,19 35 15,-19 0 47,1 0-15,0 17-32,-18 1-15,0 35 15,0-18-15,0 0 15,0-17 0</inkml:trace>
  <inkml:trace contextRef="#ctx0" brushRef="#br3" timeOffset="201919.26">6526 4886 0,'-17'0'62,"-1"0"-46,-17 0-1,-283 88 17,195-17-1,70-36-16,35-17 1,18-1 0,-35 19-1,-53 69 1,53-52 0,-18 36-1,17-54 1,36 0-1,0-17 1,0-1 0,0 1-16,0 0 15,53 70 17,71-18-17,-71-34 1,0-1-1,35 18 1,-35-18 0,17 18-1,-17 0 1,335 53 15,-211-89 0,-72-17-15,-69 0 0,52 0-1,141-70 17,-194 52-17,54-52 16,17-54-15,-89 107 0,1-19-1,17-105 17,-35 106-17,0-18 16,18 0 1,-18 35-17,0-52 17,0 52-17,0-17 1,-18-36 15,0 18 0,1 36-31,-54-36 32,-105-35-1,70 35 0,35 35 0,-70 1-15,18-19 15,105 36-31,-88 0 31,36 0 1,17-17-1,-106 17 0,71 0 0,70 0-15</inkml:trace>
  <inkml:trace contextRef="#ctx0" brushRef="#br3" timeOffset="213814.31">7902 5697 0,'0'18'31,"0"194"0,-35-142-15,35-52 109,35-53-47,53-89-62,-70 71-1,53-35 17,-54 88 30,71 0-31,71 88 1,-141-88-17,-1 0 17,1-88 14,-18-106-14,0 106-1</inkml:trace>
  <inkml:trace contextRef="#ctx0" brushRef="#br3" timeOffset="214450.21">8696 5662 0,'0'0'0,"53"-70"16,-18 17-1,36-36 1,-71 72 15,0 34 32,0 54-48,0-36-15,0 1 16,0-1-1,0-18-15,17 1 32,-17 17-1,0-17-15,-105 158 15</inkml:trace>
  <inkml:trace contextRef="#ctx0" brushRef="#br3" timeOffset="-213908.62">6421 6456 0,'0'-18'16,"17"18"-1,-17 18 1,0 88 0,0-36-1,0 36 16,0-88 1,18-36 15,17-52-16,-17 52-31,-18 0 15,17 1 17,19 34 30,52 36-31,-35-18-15,53 18 0,-89-53 31,19-17-16,-36-107 0,0 1-15,0 105 15,-18 18 16,0 0-32</inkml:trace>
  <inkml:trace contextRef="#ctx0" brushRef="#br3" timeOffset="-212998.65">7038 6720 0,'0'-17'16,"18"-1"15,-18-17 0,17 35-15,18 0 15,1-18-15,34 18 15,-52 0-16,0 0 1,-1 18 31,1 17-31,-18-17-16,0 70 31,-35-35-16,-1-35 1,54-1 125,0-17-94,17 0-32,88 0 16,-34 0 1</inkml:trace>
  <inkml:trace contextRef="#ctx0" brushRef="#br3" timeOffset="-212138.6">8061 6650 0,'0'35'63,"-18"36"-32,-52 17-31,70-70 16,0 17-1,17-106 79,1 36-63,-18 17 0,71 18 1,70 18-17,-124-18 32,1 0-31,-18-71 15,0-123 0,0 177-31</inkml:trace>
  <inkml:trace contextRef="#ctx0" brushRef="#br3" timeOffset="-211186.67">8661 6579 0,'35'0'0,"-35"18"63,-35 70-32,17-53-16,18-17 126,0 17-125,53 1 15,-35 17 0,-18-36 0,0 1 32,-18-18-32,0 0-15,1 0 15,-19 0 0,36-53-15,0-35 15,0 52-15,0 19 15,-53-54 16,18 36-16</inkml:trace>
  <inkml:trace contextRef="#ctx0" brushRef="#br3" timeOffset="-209480.96">6138 12982 0,'36'-35'16,"34"35"0,212 0-1,89 0 1,-248 18 0,-35-1-1,1324 283 1,-1324-282-1,476 17 1,-105 36 0,-442-71 15,-17 17 63</inkml:trace>
  <inkml:trace contextRef="#ctx0" brushRef="#br3" timeOffset="-208958.28">9384 13247 0,'0'-18'16,"18"18"-16,-1 0 15,71 0 1,389 159-1,-283-106 17,-177-36-17,-17 54 17,-300-18-17,212-53-15,-441 88 31,494-70-15,17-18 31</inkml:trace>
  <inkml:trace contextRef="#ctx0" brushRef="#br3" timeOffset="-207844.87">7250 13423 0,'0'141'31,"0"-70"-15,0 123 15,-36-71 1,36-52-17,0-53 16,36-107 16,158-105-15,-106 124-1,-71 70 0,36 17 0,-35 36 1,0-35-1,-18 0 0,17-18 16,1 0-16,35 0-31,0-106 31,0-88 1,-53 70-1,0 107-15</inkml:trace>
  <inkml:trace contextRef="#ctx0" brushRef="#br3" timeOffset="-207081.57">7973 13600 0,'0'35'31,"53"141"-16,-53-158 17,17 0 15,19-107-16,87 36 0,-88 53-15,36-17-1,-53 17 1,-1 35 31,1-17-32,-18 35 1,0-36 0,0 1-1,0 0 17,0-1 77</inkml:trace>
  <inkml:trace contextRef="#ctx0" brushRef="#br3" timeOffset="-204511.81">10089 3581 0</inkml:trace>
  <inkml:trace contextRef="#ctx0" brushRef="#br3" timeOffset="-202189.49">11024 3616 0,'0'35'63,"36"53"-47,-1 142 15,-18-71 0,-17-142 157,36-52-173,-1-53 16,-17 52 1,-1 36 61,142 53-46,-88-17-31,-36-19 31,-35-70 109,0 18-140,0-88 15,-88-1 0,70 89-31,0 0 16,18 17 15,0-17 0</inkml:trace>
  <inkml:trace contextRef="#ctx0" brushRef="#br3" timeOffset="-201542.63">11765 3951 0,'0'18'16,"0"35"0,18 17-1,-18-17 1,0-35 0,17-1-1</inkml:trace>
  <inkml:trace contextRef="#ctx0" brushRef="#br3" timeOffset="-200423.77">11818 4039 0,'0'-17'187,"88"17"-156,-70 0-15,35 35 15,35 36 0,-70-54-15,17 18 15,-123-52 141,35-71-156,18 70 15,-1 0-15,36 1-1,-17-1 17</inkml:trace>
  <inkml:trace contextRef="#ctx0" brushRef="#br3" timeOffset="-200243.63">11906 4004 0,'0'0'0</inkml:trace>
  <inkml:trace contextRef="#ctx0" brushRef="#br3" timeOffset="-199183.18">12153 3951 0,'0'35'46,"-17"36"-30,-1 17 15,0 0 1,18-70-32,-17-18 125</inkml:trace>
  <inkml:trace contextRef="#ctx0" brushRef="#br3" timeOffset="-198435.78">12294 3510 0,'18'-18'32,"70"177"-1,-17 18-16,-1-1 1,-34 0 0,-36 1-1,0-71 1,-212 141 15,159-212-15,-35-18 15,70 1 0</inkml:trace>
  <inkml:trace contextRef="#ctx0" brushRef="#br3" timeOffset="-194203.01">5186 5009 0,'0'0'0,"-229"-105"32,-336-107-1,54 141 0,140 89 0,265 53-15,-17 34 15,105-87 0</inkml:trace>
  <inkml:trace contextRef="#ctx0" brushRef="#br3" timeOffset="-193261.25">3510 4286 0,'-70'106'31,"17"-18"-15,-18 0-1,18 1 1,-17 34-1,34-88 1,1-17 0,0 0 31,17-1-32,-17 19 1,-36 17-1,36-36 17,70 36 61,-17-35-77,70-18 15,-53 0-15,-17 0 0,17 0-1,-17 0 1,0 0 15,70 0 0,-35 17 1,-53 1 46</inkml:trace>
  <inkml:trace contextRef="#ctx0" brushRef="#br3" timeOffset="-192585.43">688 5433 0,'18'0'31,"34"0"0,37 0 0,-72 0-15,124 35 15,-35 0 0,-70-17 1,-19-18-1,-17 18-15</inkml:trace>
  <inkml:trace contextRef="#ctx0" brushRef="#br3" timeOffset="-191731.17">706 5539 0,'17'0'46,"1"70"-30,-18 1 0,0 123-1,0-159 1,0 230 0,0-89-1,0-141 1,-18-17-1,18 17 1,0-17 0,0-1 62,88 1-47,-35-18 0,-35 0 32,52 0-1</inkml:trace>
  <inkml:trace contextRef="#ctx0" brushRef="#br3" timeOffset="-190794.78">1058 6174 0,'18'0'16,"-18"17"-1,0 19 1,35 34-1,71 18 17,-71-88-17,18 0 17,-35 0-17,35 0-15,0 0 31,53-17 1,-106-54-1,0-17 0,-18 53-15,0-54 15,1 72-15,-36-54 15,35 54 0,-35-1-31,-70-35 31,-36 53 1,106 18-1,53 70 0,0-71-15,0 1-1,0 35 1,0-18 0,35-17 46,1-18-46,17 0-16</inkml:trace>
  <inkml:trace contextRef="#ctx0" brushRef="#br3" timeOffset="-190281.52">1887 6174 0,'18'0'32,"-18"53"-17,0-18-15,0 18 16,0 35 15,0-70 0,0 17 16</inkml:trace>
  <inkml:trace contextRef="#ctx0" brushRef="#br3" timeOffset="-189251.48">2152 6138 0,'35'-17'16,"18"-1"15,71-35 0,-71 35-15,-18 1 0,-18-1 15,1 1 16,0-1-16,-18-17 0,17 52 79,-17 124-79,0-52-15,0-36-1,0-1 1,0 1 15,0-35 94</inkml:trace>
  <inkml:trace contextRef="#ctx0" brushRef="#br3" timeOffset="-188158.75">2681 5715 0,'0'0'0,"35"0"62,-17 0-46,106 0-1,-107 0 1,124 0 0,-53 18-1,-52-18-15,17 0 32,-36 17-17,-17 1 63,0 88-46,0-53-17,0 35 1,0 176 15,0-158-31,0-53 16,0 18-1,0-36 1,0 18 0,0-35-1,0 17 1,0 0 46,-17-17-15,-72-18-31,-16 0-1,34 0 1,36-18-16,17 18 47,-35 0-16,36 0-15,-19 18-1</inkml:trace>
  <inkml:trace contextRef="#ctx0" brushRef="#br3" timeOffset="-187516.98">829 7302 0,'0'0'0,"71"-17"16,-1 17-1,-17 0 1,-35 0-16,17 0 15,-17 0 1</inkml:trace>
  <inkml:trace contextRef="#ctx0" brushRef="#br3" timeOffset="-186683.33">882 7302 0,'0'36'15,"0"17"17,0 70-1,18-70-16,17 18 1,-35 17 0,17 0-1,-17 36 1,0-1 0,0-52 15,0-54-16,0 1 1,0 17 0,-17-17-1,52-18 63,-17 0-62,17 0 0,36-18-1,-36 18 1,-17 0 0,17 0 15,35-35 78</inkml:trace>
  <inkml:trace contextRef="#ctx0" brushRef="#br3" timeOffset="-186017.02">1358 7567 0,'18'0'47,"17"0"-32,36 0 1,52 35 0,-17-17-1,-18-18 1,-70 0 15,-1 18 47,-34-1-47</inkml:trace>
  <inkml:trace contextRef="#ctx0" brushRef="#br3" timeOffset="-185105.46">2028 7867 0,'18'0'15,"17"-35"17,-35 17-17,18 18 1,17-53 0,18-17-1,-18 34 1,36-122 15,-53 140-15,-18-17 15,35 35 94,53 105-94,-70-16-15,-18 69 15,0-122-15,0-1 15</inkml:trace>
  <inkml:trace contextRef="#ctx0" brushRef="#br3" timeOffset="-184580.75">2787 7726 0,'18'35'16,"-18"-17"-1,0 70 1,0-35 0,0-35 15,0 17-16,0-18 17,0 1 15</inkml:trace>
  <inkml:trace contextRef="#ctx0" brushRef="#br3" timeOffset="-183718.91">3052 7832 0,'17'-18'15,"1"-35"17,52-35-1,19 35 0,-54 0 0,0 53 157,-17 159-157,-18-89-15,17 124 15,-17-105 0,0-54 1,0-17 30</inkml:trace>
  <inkml:trace contextRef="#ctx0" brushRef="#br3" timeOffset="-182482.08">3581 7320 0,'229'0'31,"0"18"16,-193-18-31,-36 17 125,0 89-110,0 18 0,0-71-15,-53 264 15,53-282-15,-36 265 15,36-212-16,0-35 1,0-35 0,0 0 62,-17-18-31,-1 17-16,-17-17-15,-36 0-1,-105 0 16,88 0-15,70 0-16,18-17 109</inkml:trace>
  <inkml:trace contextRef="#ctx0" brushRef="#br3" timeOffset="-177939.08">600 9084 0,'-36'18'844,"-34"105"-829,17-70 1,-88 35 0,-36-17-1,160-71 1,17 17-1,-18-17 64</inkml:trace>
  <inkml:trace contextRef="#ctx0" brushRef="#br3" timeOffset="-172672.46">1111 9507 0,'18'-35'78,"52"17"-47,-17 18-15,36-17 15,-72 17-16,1 0 1,17 0 15,-17 0-15,-1 17 0,1 36-1,17 18 16,-35 17-15,0 0 15,0-17 1,-88-54-1,-35-17 0,52 0-15,1-105 15,52 69-15,0-69 15,18-37 0,71 37 0,-1 52 1,-17-18-17,-35 71 16,70 0 1,0 0-17,142 0 17,-142 0-1,-71 18 78</inkml:trace>
  <inkml:trace contextRef="#ctx0" brushRef="#br3" timeOffset="-172123.56">1923 9472 0,'17'0'16,"1"0"0,52 0-1,36 0 1,-18 0-1,-17 0 1,17 0 0,-70 0 109</inkml:trace>
  <inkml:trace contextRef="#ctx0" brushRef="#br3" timeOffset="-171354.91">2064 9648 0,'35'0'94,"-17"0"-78,17 0-1,0 0 1,-17 0 0,35 0 15,-36 0 156,-17 18-171</inkml:trace>
  <inkml:trace contextRef="#ctx0" brushRef="#br3" timeOffset="-169111.38">2575 9613 0,'36'-35'62,"16"0"-30,54-36-17,0 1 16,-88 70-15,70-36 0,-53 1-1,1 0 1,-19 17 15,-17 0 438,-35 18-422,17 18-32,1 0 1,-1-1 0,0 1 15,-17 17 16,17 1-16,1-19 32,-54 1-32,18 17 0,36-35 172,-1 0-125,0 0-31,1 0-16,-36 0 1,35 0 15,-52 0-16,34 0-16,-17 0 17</inkml:trace>
  <inkml:trace contextRef="#ctx0" brushRef="#br3" timeOffset="-161325.33">2805 9525 0,'53'-35'15,"-1"-36"1,54-17 15,-18 0 1,-52 53-17,-36-1 1,17 19-1,1-1 1,0 0-16</inkml:trace>
  <inkml:trace contextRef="#ctx0" brushRef="#br3" timeOffset="-160779.08">3175 9137 0,'0'18'47,"0"35"-32,0 17 1,-35 89 15,35-142-31,-53 107 31,35-36-15,-88 141 15,53-70 0,53-212 94,0 36-109</inkml:trace>
  <inkml:trace contextRef="#ctx0" brushRef="#br3" timeOffset="-160214.42">2716 10019 0,'71'0'47,"35"0"-31,141 0 15,-89 0-15,-105 0-1,-88 0 110,0 0-109</inkml:trace>
  <inkml:trace contextRef="#ctx0" brushRef="#br3" timeOffset="-158025.66">952 8819 0,'0'36'47,"0"-19"-32,-35 319 17,-71 122-1,53-35-15,-17-17 15,52-353 0,18-35 94,71-18-94,264 0-15,71 0 15,-159 0-15,-89 0-1,125 0 1,-231 0-16,160 0 16,-35 0-1,52 0 1,53 0 0,-211-53 15,-36 53 63,0 0-63,-17-18 16,-1-17-32,19-18 1,-19 18 0,1-1-1,0-34 1,-18-36-1,17 18 1,1 53 0,-18-71-1,53 35 1,-18 1 0,-17-19 15,-1 19-16,-17-1 1,18 1 0,17 17-1,-35-35 1,0 35 0,0 35-1,0-17 1,0 0 15,0 17-15,0 0-1,0 1 79,0-1-63,0 0 47,-405-17-46,-19 35-1,36 0-15,-264 0 15,299 0 0,71 0 0,105 18 1,160-18-1,17 17 94</inkml:trace>
  <inkml:trace contextRef="#ctx0" brushRef="#br3" timeOffset="-156125.55">811 16457 0,'71'0'16,"-1"0"-1,-34 0-15,140 0 16,442 0-1,34 0 17,565 88-1,-1164-88-15,53 0-1,-88 0 1,-1 0 109,19 18-94</inkml:trace>
  <inkml:trace contextRef="#ctx0" brushRef="#br3" timeOffset="-154962.93">2293 14429 0,'0'0'0,"0"53"16,-18 35-1,18 18 1,0 123 0,0-194-1,0 177 1,0 176 0,0-229-1,0 264 1,0-353-1,0 266 1,0-1 0,0-176-1,0-36 1,0-52 15,18-54 0</inkml:trace>
  <inkml:trace contextRef="#ctx0" brushRef="#br3" timeOffset="-154155.65">1411 16281 0,'18'0'16,"-1"17"15,-17 107 0,0-1 0,0-87-15,0-1 46</inkml:trace>
  <inkml:trace contextRef="#ctx0" brushRef="#br3" timeOffset="-153727.55">900 16986 0,'88'0'31,"-176"0"-31,282 0 31,0 0 0,-177 0-15,1 0 15,-18 36-15</inkml:trace>
  <inkml:trace contextRef="#ctx0" brushRef="#br3" timeOffset="-153018.65">1570 17127 0,'0'0'15,"35"-35"16,18-35 1,53 17-1,-71 0-31,0 35 31,1 18 63,-54 53-78,-17 176-1,35-176 1,0 35 15,-18-70 47,36-53-47</inkml:trace>
  <inkml:trace contextRef="#ctx0" brushRef="#br3" timeOffset="-152178.8">3316 16351 0,'0'124'62,"0"87"-31,-18-158-15,1-17 47,-1-36-32</inkml:trace>
  <inkml:trace contextRef="#ctx0" brushRef="#br3" timeOffset="-151393.25">3034 17286 0,'18'-18'15,"17"-17"1,35-18-1,-17 18 1,-17 0 0,-1 17-1,-18-17 1,1 35 109,-18 70-109,0 1-1,0 229 16,0-247 1,0-36 46,-18 1-47</inkml:trace>
  <inkml:trace contextRef="#ctx0" brushRef="#br3" timeOffset="-148848.22">723 16122 0,'18'0'47,"88"0"-16,-1-18 0,-16-17-15,-19 17-1,-52 1 1,17-1 0,0 0-1,89-34 1,-89 34-1,0-17 1,36 17 0,-36 0-1,36-52 1,-53 35 0,17 17-1,0-53 1,18-17-1,-18 18 1,53-36 15,-35 0-15,-35 0 0,17 71-1,1-71 1,-1 18-1,-18 35 1,1 0 0,35 0-1,0-18 1,-18 19 0,36-54-1,-1 35 16,-34 36-15,-19 35 15,19-18 1,-19 18-17,1 0 1,17 0-1,0 0 17,71 53-1,0 0 0,-18 18 0,-17 17 1,-1 53-1,-34-106-15,-19 0-1,36 54-15,-53-72 16,141 177 15,-123-158-15,35 105 15,-36-106-31,36 71 31,0 17 0,0 1 1,0-71-17,53 88 17,-71-88-1,1 53-16,69 17 17,36 1-1,-70-107-15,-18 1 15,-35-18-16,-1 17 110,-52-17-93</inkml:trace>
  <inkml:trace contextRef="#ctx0" brushRef="#br3" timeOffset="-147358.87">1393 15946 0,'0'52'156,"0"-34"-156</inkml:trace>
  <inkml:trace contextRef="#ctx0" brushRef="#br3" timeOffset="-147058.04">1358 16069 0,'0'18'125,"0"-1"-110,0 1 1</inkml:trace>
  <inkml:trace contextRef="#ctx0" brushRef="#br3" timeOffset="-146651.25">1358 16263 0,'0'18'125</inkml:trace>
  <inkml:trace contextRef="#ctx0" brushRef="#br3" timeOffset="-145143.08">3351 15752 0,'0'17'63,"-17"18"-48,-1 18 16,18-35-15,-18 0-16</inkml:trace>
  <inkml:trace contextRef="#ctx0" brushRef="#br3" timeOffset="-144868.99">3246 15963 0,'0'0'0,"0"18"93,0-1-77,0 19-16,0 34 31</inkml:trace>
  <inkml:trace contextRef="#ctx0" brushRef="#br3" timeOffset="-144324.09">3298 16387 0,'0'17'140,"0"18"-108</inkml:trace>
  <inkml:trace contextRef="#ctx0" brushRef="#br3" timeOffset="-140653.42">1305 16104 0,'-17'0'15,"-36"71"1,0-1 0,35-52-1,-17 17 1,0-17-1</inkml:trace>
  <inkml:trace contextRef="#ctx0" brushRef="#br3" timeOffset="-140096.95">1111 16175 0,'-53'35'32,"0"18"-1,0 0 0,-88 18 0,71-1 1,123-140 77</inkml:trace>
  <inkml:trace contextRef="#ctx0" brushRef="#br3" timeOffset="-139472.78">847 16175 0,'0'17'31,"-18"36"-15,-88 18 0,89-53-1,-19-1 1,19 1 78</inkml:trace>
  <inkml:trace contextRef="#ctx0" brushRef="#br3" timeOffset="-138134.98">3616 16122 0,'-35'35'31,"-36"36"-15,53-36-1,-17-17 1,35-1 15,-17-17 1,17 18-17</inkml:trace>
  <inkml:trace contextRef="#ctx0" brushRef="#br3" timeOffset="-137519.34">3739 16281 0,'18'0'16,"-36"17"-1,-17 19 1,-18 17 0,0-18-1,-53 18 1,89-36 15</inkml:trace>
  <inkml:trace contextRef="#ctx0" brushRef="#br3" timeOffset="-136924.56">3969 16439 0,'0'18'62,"-18"70"-31,-70 0 1,70-70-1,18-53 78</inkml:trace>
  <inkml:trace contextRef="#ctx0" brushRef="#br3" timeOffset="-136424.25">4057 16581 0,'18'0'31,"-18"35"141</inkml:trace>
  <inkml:trace contextRef="#ctx0" brushRef="#br3" timeOffset="-109968.95">12330 5221 0,'0'-18'187,"70"18"-156,-52 0-31,158 0 32,53 0-1,1 0 0,-160 0-15</inkml:trace>
  <inkml:trace contextRef="#ctx0" brushRef="#br3" timeOffset="-109232.2">12471 5380 0,'123'-18'31,"-88"18"-15,195 0-1,-177 0 1,17 0 0</inkml:trace>
  <inkml:trace contextRef="#ctx0" brushRef="#br3" timeOffset="-108654.88">13317 5309 0,'18'-17'15,"0"17"32,52-18-15,-35 18-32,124 0 31,-88 0 0,-54 0 94</inkml:trace>
  <inkml:trace contextRef="#ctx0" brushRef="#br3" timeOffset="-107985.47">13317 5503 0,'36'0'15,"-19"0"1,142 0 15,53 0 1,-124 0-1,-53 0 0,-17 0 16</inkml:trace>
  <inkml:trace contextRef="#ctx0" brushRef="#br3" timeOffset="-106549.9">14305 4886 0,'18'0'16,"52"106"15,19 53-15,-72-36-1,1-17 1,-18 0 0,0-71-1,0 88 16,0-105 63</inkml:trace>
  <inkml:trace contextRef="#ctx0" brushRef="#br3" timeOffset="-105773.2">14129 4921 0,'0'-17'94,"123"17"-63,36 0-31,300 0 32,-71 0-1,-371 0 125</inkml:trace>
  <inkml:trace contextRef="#ctx0" brushRef="#br3" timeOffset="-104951.73">14887 5539 0,'53'-53'47,"-18"35"-31,18-17-1,-17 17 1,-19-17 0,-17 70 109,0 36-110,0-54-15,0 54 16,0 52 0,0-52 15,0-53 47,-53-18-47</inkml:trace>
  <inkml:trace contextRef="#ctx0" brushRef="#br3" timeOffset="-103876.18">14058 4921 0,'35'0'93,"54"0"-61,158 0-1,-230 0 0</inkml:trace>
  <inkml:trace contextRef="#ctx0" brushRef="#br3" timeOffset="-102731.14">12153 7073 0,'0'0'0,"18"0"16,17 0-1</inkml:trace>
  <inkml:trace contextRef="#ctx0" brushRef="#br3" timeOffset="-101805">11836 7073 0,'0'-35'32</inkml:trace>
  <inkml:trace contextRef="#ctx0" brushRef="#br3" timeOffset="-101031.88">11836 7038 0,'17'0'219,"1"-18"-172,0 18-16,35-17 0,-36 17 0</inkml:trace>
  <inkml:trace contextRef="#ctx0" brushRef="#br3" timeOffset="-99750.27">11853 7038 0,'36'0'47,"87"0"-16,-17 0 1,0 0-1,-53 18 0</inkml:trace>
  <inkml:trace contextRef="#ctx0" brushRef="#br3" timeOffset="-98452.96">11977 7302 0,'17'0'63,"19"0"31,-19 0-63,142 0 0,-106 0-15,35 0-1,-17 0 1,-36 0 0</inkml:trace>
  <inkml:trace contextRef="#ctx0" brushRef="#br3" timeOffset="-97897.81">12612 7144 0,'17'0'16,"-17"-18"15,18 18-15,35 0 15,53 0 0,-71 18-15,53-18 15,-70 0 47,-18 17-62</inkml:trace>
  <inkml:trace contextRef="#ctx0" brushRef="#br3" timeOffset="-97222.98">12612 7285 0,'17'0'78,"36"0"-31,0 0-16,18 0 1,-54 0-32,54 0 31</inkml:trace>
  <inkml:trace contextRef="#ctx0" brushRef="#br3" timeOffset="-96781.31">13758 7056 0,'18'0'16,"-18"35"-1,0 18 1,18 53-1,-18-1 1,0-87 0,0 0 62</inkml:trace>
  <inkml:trace contextRef="#ctx0" brushRef="#br3" timeOffset="-96168.52">13529 6932 0,'35'-18'32,"36"18"-17,70 0 1,35 0 0,71 0-1,-229 0 16</inkml:trace>
  <inkml:trace contextRef="#ctx0" brushRef="#br3" timeOffset="-94639.2">14270 7355 0,'0'-35'62,"0"17"-46,0-17 15,70 35 0,-52 0 1,17 0 46,-17 0-47,0 35-15,-18-17-1,0 0 1,0-1-16,0 36 31,0 0 0,-36-17-15,36-19 0,-70-17-1,-36 35 1,88-35 0,-52 36-1,34-36 1,36 17-16,-35-17 31,70 0 188,-17 0-204,106 0 17,-36 0-17,-53 0 79,18 18-63,-35-18-15,105 18 15,-52-18 0,17 0 1,-53 0-1,-35-18-15</inkml:trace>
  <inkml:trace contextRef="#ctx0" brushRef="#br3" timeOffset="-89046.1">16898 4128 0,'0'52'47,"0"248"-15,18-159-17,-18-35 1,17-71 15,19-35 0,69 0 1,37-52-32,-107 52 15,141-53 1,-17 17-1</inkml:trace>
  <inkml:trace contextRef="#ctx0" brushRef="#br3" timeOffset="-88482.1">16739 4392 0,'18'0'15,"0"0"1,17 0-1,35 0-15,142 0 32,-124-18-1,-70 18 16,176 0-16,-159 0 0</inkml:trace>
  <inkml:trace contextRef="#ctx0" brushRef="#br3" timeOffset="-87907.15">16863 3933 0,'0'0'0,"17"0"31,1 0-15,0 0-16,52-17 15,54 17 1,-36 0-1,0-18 1</inkml:trace>
  <inkml:trace contextRef="#ctx0" brushRef="#br3" timeOffset="-87503.35">17674 4374 0,'18'230'32,"-18"-195"-17,0 159 17,0-176-1,-18-18 16</inkml:trace>
  <inkml:trace contextRef="#ctx0" brushRef="#br3" timeOffset="-86402.4">17851 4304 0,'0'0'0,"17"-18"47,1 18 0,17 18-16,0 70 1,-35-70-17,0 17 1,0 36 15,0-36-15,0 18 15,0-36-15,-53 1-1,1-18 1,34 0 0,0 18-1,54-18 188,52 0-171,-71 0-17,19 0 1,-19 0-1,19 17 1,-19 1 0,1 17-1,52 53 17,-17-88-17,-17 36-15,-1-36 31,-35 17 32</inkml:trace>
  <inkml:trace contextRef="#ctx0" brushRef="#br3" timeOffset="-86079.14">18609 4286 0,'35'0'63,"36"0"-48,35 0 1,141 0 15,-230 18 0,-17 0 1</inkml:trace>
  <inkml:trace contextRef="#ctx0" brushRef="#br3" timeOffset="-85778.55">18521 4568 0,'35'0'0,"-70"0"0,370 0 47,-106 0-32,-141 0 1</inkml:trace>
  <inkml:trace contextRef="#ctx0" brushRef="#br3" timeOffset="-84203.09">20108 4180 0,'0'89'31,"0"228"0,0-264 0,-17-35 32</inkml:trace>
  <inkml:trace contextRef="#ctx0" brushRef="#br3" timeOffset="-83155.19">19914 4128 0,'0'0'15,"18"-53"17,52-18-17,19 71 32,-1 0-16,53 35 1,-123 54-1,-212 52-16,52-124 17,1 36-1,177-53 47,158 0-47,-88 35 1,52 89-1,-87-54 0,-71 19 0,0 52-15,-106-53 15,88-88-31,-158 0 31,-18 0 1,70-18-1,124-70-15,36-18 30,-1 89-46</inkml:trace>
  <inkml:trace contextRef="#ctx0" brushRef="#br3" timeOffset="-82450.19">20602 4921 0,'36'-35'15,"-1"-18"1,18 0-1,-53 35 1,158-87 0,-105 69-1,-35 19 1,-18 34 46,0 36-46,-18 71 0,1 52-1,17 18 1,0-141 0,0-71 77,0-34-77,0-37 0,0-16-1</inkml:trace>
  <inkml:trace contextRef="#ctx0" brushRef="#br3" timeOffset="-81973.13">21272 4604 0,'18'-18'16,"35"18"15,35 0-16,159 0 1,-106 0 15,-123 0-15,0 0 93</inkml:trace>
  <inkml:trace contextRef="#ctx0" brushRef="#br3" timeOffset="-81501.28">22754 4163 0,'0'88'16,"0"-70"-1,0 123 1,0-53 0,0 18-1,0 35 1,-17-124 62</inkml:trace>
  <inkml:trace contextRef="#ctx0" brushRef="#br3" timeOffset="-80901.66">22366 4145 0,'159'-17'47,"88"17"-16,0 0 0,-194 0 0,-53 17 94</inkml:trace>
  <inkml:trace contextRef="#ctx0" brushRef="#br3" timeOffset="-80102.59">23072 4868 0,'70'-17'31,"1"-54"0,35-17 0,-71 88-15,-35-18 15,0 36 110,0 176-125,70 0 15,-34-71 0,-36-87 0,0-19 79</inkml:trace>
  <inkml:trace contextRef="#ctx0" brushRef="#br3" timeOffset="-77623.96">16369 3440 0,'0'105'47,"0"266"-16,141 475 1,0-440-1,-141-300-15,0-88 93,35-18-78,-17-18 0,123 18 1,265 0-1,17 0 0,142 0 0,-54 0 1,353 0-1,-387 0 0,-213 0-15,812 0 15,-599 0 0,157 0 1,-369 18-1,-53 17 0,-195-35-31,89 0 16,141 53-1,229 35 17,-317-53-17,18-35 1,-107 0-1,-52 0 64,17 0-48,-17 0-16,17 0 1,-17 0 0,-1-17 109,-17-19-94,0 1-15,0-141 15,-17-177 0,-36 124-15,-194-706 15,176 758 0,71 124 0</inkml:trace>
  <inkml:trace contextRef="#ctx0" brushRef="#br3" timeOffset="-56459.38">17657 4374 0,'17'-35'15,"1"18"17,-1 17-1,19-36 31,-19 36-30,19 0-1,-19 0 16,19 0-16,-1 0 0,18 0 1,-36 0-1,1 0-16,0 0 1,35 36 15,-36-19 32,19 54-32,-36-54 0,0 36 1,0-35-1,0 0 0,-18 34 0,0-34 1,1 0-17,-1-18 1,-35 0-1,35 17 1,-17 1 0,17-18-1,-52 35 17,17-35-1,35 0 16,1 0 93,-1 0-77,0 0 31,1 0-63,-1 18 0,-17-18 0,17 0 32,36 0 249,123 0-280,0 0-1,0 0 0,-105 0 0,-19 0 32,1 0-16,-1 0-16,1 0 16,0 18-32,17 17 17,-35 0-17,35 0 17,-17 1-1,0-36 0,-18 17 0,17-17 1,36 36-1,-35-1 0,-1 0-15,-17-17 124</inkml:trace>
  <inkml:trace contextRef="#ctx0" brushRef="#br3" timeOffset="-49837.52">14058 14940 0,'0'-18'47,"0"1"-16,-17 17-15,-213-18 15,-140 18 0,-1-35 1,-140 35-1,158 0-15,300 0-16,-388 0 31,-159 0-16,36 0 17,388 0-17,-54 0 1,-228 0 0,405 0-1,-53 0 1,-194 0-1,230 0 1,-301 0 15,124 0-15,-300 0 15,495 0-15,-195 0-1,141 0 1,-194 0 0,35 0-1,-52 0 1,193 35 0,71-17-1,-105-1 1,52 1-1,71-18 1,17 0 0,0 0 124</inkml:trace>
  <inkml:trace contextRef="#ctx0" brushRef="#br3" timeOffset="-48684.11">6403 14446 0,'-88'36'47,"0"-1"-31,-265 124 15,194-71-15,124-71 15,35 1 0,0 0 157,35 17-173,141 18 17,318 159-1,-300-107 0,-88-16 0,-88-89 1,-18 17 46,0 1-16,0-1-46</inkml:trace>
  <inkml:trace contextRef="#ctx0" brushRef="#br3" timeOffset="-48218.42">7285 15399 0,'0'0'16,"53"511"15,-36-246-15,-17-212 0,36 35-1,-36-70 48,0-54-32</inkml:trace>
  <inkml:trace contextRef="#ctx0" brushRef="#br3" timeOffset="-47518.12">7250 15363 0,'0'0'15,"70"-35"17,-52 35 46,141 88-47,-142-52 16,1-19-16,-18 1 0,0 17-15,-18 18 15,-35-53-15,-35 0 15,70 0 0,-35 0 1</inkml:trace>
  <inkml:trace contextRef="#ctx0" brushRef="#br3" timeOffset="-46621.72">7655 15505 0,'36'0'31,"-19"0"-15,89 70 0,-88-52-1,-1 17 1,1 18-1,-18-71 64,0-70-48,18 35-16,17 18 1,0 17 0,-17 18 77,17 36-77,-17-19 0</inkml:trace>
  <inkml:trace contextRef="#ctx0" brushRef="#br3" timeOffset="-45855.54">8220 15540 0,'0'18'31,"17"-1"-15,36 71 15,-17-35 0,16-53 63,19 0-63,-53-53 0,-18 18 1,0-18-1,-18 53 0,0 0 0,1 0 1,-71 0-1,52 0 0,36 18 0</inkml:trace>
  <inkml:trace contextRef="#ctx0" brushRef="#br3" timeOffset="-45357.47">8643 15593 0,'18'0'31,"35"35"-31,-36-17 16,124 387 15,-105-246 0,-19-124 1,-17-17 14,-35-36-30,17-281 15,-17 122-15</inkml:trace>
  <inkml:trace contextRef="#ctx0" brushRef="#br3" timeOffset="-44362.07">8784 15469 0,'18'0'203,"-1"0"-188,19-35 1,52 17 0,-70 18-16,87 0 15,-69 0 1,-19 0 62,-17 36-47,0 17 1,0-18-17,0-17 32,-17-18-31,-36 0 15,0 17-15,35-17-1,1 18 1,-1-1-1,0-17 79,1 0-63,-107 0 1,107 0-17,-1 0 32,0 0-16</inkml:trace>
  <inkml:trace contextRef="#ctx0" brushRef="#br3" timeOffset="-43440.56">9437 15610 0,'0'36'140,"35"-1"-108,-35-17-17,18-1-15,-18 1 16,17-18 15,1 0 0,0 0-15,17 0 0,71 0-1,-36 0 1,-17-53 0,-18 35-1,-17 18 1,-18-17 15,0-1-15,0-52-1,-18 70 1,-34-18 0,-1 18-1,-71 0 1,-17 0-1,106 0 1,17 0 0</inkml:trace>
  <inkml:trace contextRef="#ctx0" brushRef="#br3" timeOffset="-42890.09">9737 15558 0,'0'0'0,"17"0"47,1 0-32,17 52 17,18-16-1,-35-19-15,17 19-1,36-19 1,70 19 15,-124-36-15,19 0 15</inkml:trace>
  <inkml:trace contextRef="#ctx0" brushRef="#br3" timeOffset="-42034.36">10495 15558 0,'18'0'31,"-18"88"0,0-53-15,17-17 0,19 17-1,-1-17 1,0-18 15,53 0 0,-35-124 1,-53 106-1,0 1 78,18 17-62,-18 247-16,0 35 1,-18-141-17,-35-53 32,-35-88-16,-194-35 1,70-89-17,159 1 16</inkml:trace>
  <inkml:trace contextRef="#ctx0" brushRef="#br3" timeOffset="-40068.6">10583 15452 0,'-17'-18'16,"-1"0"0,18-17 77,0 17-61,0 1-1,0-1 0,0 1 0,18-1 16,-1 18 16,1 0-32,0 0 32,35 0-32,-18 0 0,0 0 0,-17 35 188,-36-17-172,-17-18-31</inkml:trace>
  <inkml:trace contextRef="#ctx0" brushRef="#br3" timeOffset="-36865.63">10583 15663 0,'0'-17'32,"0"-1"-17,0 0 1,0 1-1,0-1 1,0 1 0,18-1 15,0 0-15,-18 1 15,0-1 0,17 18 157,1 0-48,17 0 1,-17 0-79,-1 18-15,1-1-16,17 19 1,-17-1-1,-18 0 47,-35-35-47</inkml:trace>
  <inkml:trace contextRef="#ctx0" brushRef="#br3" timeOffset="-35340.39">11077 15540 0,'-17'0'78,"-1"18"-63,-17 17 1,17-18 0,-17 19-1,17 17 17,18-36 46,18-17-47,17 0 0,-17 0 0,-1 0 1,1 0-17,0 0-15,-1 0 16,1 0 0,35-17-1,-18-1 1,-17 18-1,-18-18 1,17 1-16,-17-1 47,0-17-31,0 17 15,0 1-16,-53-1 17,-17 18-1,52 0-15,-17 0 15</inkml:trace>
  <inkml:trace contextRef="#ctx0" brushRef="#br3" timeOffset="-33360.64">11201 15540 0,'17'0'188,"1"0"-157,0 0 0,-1 18 16,19 17 0,-36-18-16,17-17 1,-17 18 30,18 0 16,-1-18-31,1 0-31,0 0-1,-1 0 1,19 0 0,-1 0-1,-17 17 563</inkml:trace>
  <inkml:trace contextRef="#ctx0" brushRef="#br3" timeOffset="-32342.7">12206 15593 0,'-70'0'63,"-72"17"-32,107 19 0,-53 34 1,88-52-1,18-18 16,17 0-16,-17 0-31,-1 0 31,1 0 1</inkml:trace>
  <inkml:trace contextRef="#ctx0" brushRef="#br3" timeOffset="-31767.12">12277 15610 0,'17'0'47,"71"124"-31,-70 176 15,-18-177 0,0-70-15,0-35 0,-18-1-1,1-17 1,-1 18 0,-52-18-1,-160-35 1,160 17-1,-36-70 1</inkml:trace>
  <inkml:trace contextRef="#ctx0" brushRef="#br3" timeOffset="-31275.27">12347 15275 0,'18'0'0,"-1"18"125</inkml:trace>
  <inkml:trace contextRef="#ctx0" brushRef="#br3" timeOffset="-30315.54">12894 15663 0,'0'0'0,"-53"0"15,-17 36 17,70 34-1,0-35 0,35-17 0,53 0 1,-35-18-1,-18-36 0,-35 1-15,88 88 93,1 53-93,16-36 15,-105-52 110</inkml:trace>
  <inkml:trace contextRef="#ctx0" brushRef="#br3" timeOffset="-28073.2">12100 15558 0,'-35'-18'31,"-36"18"0,36 0-15,18 0 15,-54 53-15,36-18 15,-18 0 0,53-17 16,17-18-31,19 18-1,52-1 1,-53 1-1,36 17 17,-36-35 93</inkml:trace>
  <inkml:trace contextRef="#ctx0" brushRef="#br3" timeOffset="-26807.15">8749 16545 0,'18'18'46,"-18"0"-30,0 87 15,0-69 1,35-1-1,18-35 47,141-106-62,-159 88 30,53 54 17,-35 52-32,-18-88 0,-17 0 1,17 0-1,-17 0-15,17-71-1,1 18 1,-36-88 15,0 124 16,0 34 0</inkml:trace>
  <inkml:trace contextRef="#ctx0" brushRef="#br3" timeOffset="-26076.8">9842 16616 0,'18'53'203,"35"-18"-188,35 36 1,-52-54 0,-1-17-1,-35 18 16,0 35 1,-88-18-17,52-35 1,-369 0 15,316 0 0,107 0 48</inkml:trace>
  <inkml:trace contextRef="#ctx0" brushRef="#br3" timeOffset="-25203.43">9931 16598 0,'0'-17'15,"0"-1"17,17 0-17,89 18 16,-88 0 16,-1 0-31,1 0 0</inkml:trace>
  <inkml:trace contextRef="#ctx0" brushRef="#br3" timeOffset="-24737.36">10372 16439 0,'17'0'0,"1"177"47,-18-54-31,0-87-1,0-1 1,0-17 78,0-1-79</inkml:trace>
  <inkml:trace contextRef="#ctx0" brushRef="#br3" timeOffset="-24284.52">10178 16633 0,'0'0'15,"70"-17"1,71 17 15,89 0 0,-177 0 1,-53 17-1,-71 19 0</inkml:trace>
  <inkml:trace contextRef="#ctx0" brushRef="#br3" timeOffset="-23585.26">10548 16739 0,'0'-17'0,"71"17"31,34 0 0,-34 0 1,-53 0-17,-71 0 48,53-18-48,-36 0 1,-16 1 15,34-19-15,0 72 78,-17 34-79,17-52 16,18 17 1,0 1-1,89-1 0,-54 0 0,-18-35 32</inkml:trace>
  <inkml:trace contextRef="#ctx0" brushRef="#br3" timeOffset="-23136">11130 16704 0,'0'0'0,"-18"0"16,-52 53-1,-18 35 1,70-53 31,18-17-32,53 0 1,-18-18 0,18 0 15,-35 0 0</inkml:trace>
  <inkml:trace contextRef="#ctx0" brushRef="#br3" timeOffset="-22617.65">11359 16722 0,'0'0'0,"106"0"31,-88 0-15,0 53 31,-71 70-16,35-70-15,0-35-1,18-1 17,0 1 15,36-18-16,-19 0 0,36 0 0</inkml:trace>
  <inkml:trace contextRef="#ctx0" brushRef="#br3" timeOffset="-21866.1">11553 16845 0,'36'0'47,"52"53"-16,-70 18-15,-1-54 109,19-34-109,-1-19-1,18 19 1,-36-1 15,1 18 32,17 88-32,-17-70-16,0 17 1,-36-35 109</inkml:trace>
  <inkml:trace contextRef="#ctx0" brushRef="#br3" timeOffset="-20739.57">12435 16792 0,'0'-17'16,"-17"17"0,-19 0-1,19 0 1,-36 0-1,-71 70 17,124-52-17,-17 17 1,17 0 15,0 18-15,35-17-1,0-36 17,36 0-1,35 0 0,-89-18-15,-17 0-1,-35-88 17,17 106-17,54 0 157,34 0-156,-52 18-1,70 35 1,-70-53-16,35 35 31,-36-17 1,-17 0 46,-35-18-63</inkml:trace>
  <inkml:trace contextRef="#ctx0" brushRef="#br3" timeOffset="-15948.28">6227 17321 0,'0'36'109,"70"193"-77,-35-158-1,-17-54 172,17 18-172,-35-17 157,-17-36-141,-1 1-16,18-1 0,0-17 78,18-18-77,-18 0-1,17 53-15,1-18-1,-18 1 1,0-1 218,18 18-218,52 0-1,18 71 17,-17-36-17,52 71 1,-70-53 15,-17-18 0,-19-53 126,1-123-126,-1 0-15,-17 106-1,0-71 1,36 71 15</inkml:trace>
  <inkml:trace contextRef="#ctx0" brushRef="#br3" timeOffset="-14873.56">7161 17621 0,'18'0'0,"17"36"31,-17 52 0,0-71-15,-18-34 93,0-54-93,17 54 0,-17-1-1,18-17 1,52 17 15,-52 18-15,0 0-1,-1 0 17,1 0 61,17 71-61,-35-19-17,0-16 17,0-19 139,-17-17-124</inkml:trace>
  <inkml:trace contextRef="#ctx0" brushRef="#br3" timeOffset="-14299.78">7973 17163 0,'17'53'31,"-34"-106"-31,52 158 16,-17-69 0,-1-1-1,1 0 1,-18 1 78,-18-36-63</inkml:trace>
  <inkml:trace contextRef="#ctx0" brushRef="#br3" timeOffset="-13708.53">7902 17268 0,'53'0'31,"-35"0"-31,-1 0 16,36 0 15,-35 0 16,0 0-31,-1 0-1,36 0 1,-18 0-1,-17 0 32</inkml:trace>
  <inkml:trace contextRef="#ctx0" brushRef="#br3" timeOffset="-12577.7">8361 17462 0,'0'-17'31,"17"17"0,54 0-31,-53 0 16,370 0 15,-282 0 0,-124 0 79</inkml:trace>
  <inkml:trace contextRef="#ctx0" brushRef="#br3" timeOffset="-12110.34">8361 17586 0,'35'-18'16,"-17"18"-1,140 0 16,72 0 1,-213 0-1</inkml:trace>
  <inkml:trace contextRef="#ctx0" brushRef="#br3" timeOffset="-10293.34">9613 17321 0,'0'71'31,"0"35"-15,0 17-1,0-35 1,0-52-1,0-19 1,18-52 187,-1 0-187,1 0 15,17 17 32,36 71-32,-1 17 0,-34-52-15,-19-18 15,19 0 47,-1-53-47,0-88 1,-35 17-1,0 89-31,0-18 31,0 36 16,-17 52 0</inkml:trace>
  <inkml:trace contextRef="#ctx0" brushRef="#br3" timeOffset="-9371.97">10195 17586 0,'36'35'31,"-1"71"0,-35-88 1,17-18 77,36-18-93,0 18 15,-35 0 31,17 0-30,-17 0-17,35 35 1,-36-17 15,-17 0 0,18 35 1,-18-18-17,0-18 1,0 19-1,0-19 1,0 1 0,0 0-1,-18-18 79,18-36-78</inkml:trace>
  <inkml:trace contextRef="#ctx0" brushRef="#br3" timeOffset="-8330.47">10283 17692 0,'0'35'94,"0"0"-63,0 1-31,0 17 31,0-36-15,0 18 15,0-17 32,-17 17 15,-1-52-31</inkml:trace>
  <inkml:trace contextRef="#ctx0" brushRef="#br3" timeOffset="-7701.83">11024 17445 0,'0'35'31,"0"-70"-31,0 105 15,0 1 17,18-18-1,-18-35 78</inkml:trace>
  <inkml:trace contextRef="#ctx0" brushRef="#br3" timeOffset="-7142.13">10936 17533 0,'71'0'16,"-18"0"15,-36 0 0,1 0 0,-1 0-15,1 0 0,0 0 15,35 0 0,-36 0-15</inkml:trace>
  <inkml:trace contextRef="#ctx0" brushRef="#br3" timeOffset="-6384.97">11677 17251 0,'0'53'63,"-35"0"-48,35 0 1,-18 88 0,0 211 15,18-281-16,0-36 1,0-17 0,18 17 15</inkml:trace>
  <inkml:trace contextRef="#ctx0" brushRef="#br3" timeOffset="3533.94">8326 16951 0,'-247'0'31,"53"0"1,123 0-1,53 0 0,-17 0 0,-106 35 1,88 18-1,18 0 0,35-18-31,0 18 31,0 18-15,0-36-16,17 36 31,36-18 0,18-18 1,-36 0-17,-17-35 1,52 35 15,72 71-15,-1-18 31,0-52-32,17 17 17,-34-18-1,-71-35-16,17 35 1,-52-35 0,53 0-1,-54 0 1,1 0 0,141 35-1,-124-35 1,53 0-1,-53 0 1,-17 0 31,17-70-16,-35 35-15,0-1-1,0-69 1,0 69 0,0-34-16,0-1 15,0 18 1,0 0 0,0-88 15,0 53 0,0 17 0,0 19 1,-35 16-1,0 19-16,-36-1 1,-176-53 15,177 54-15,-1-1 0,-70-17 15,106 35-16,-18 0 1,-282 0 15,123 0 1,177 18-1,17-1 47,71 18-62</inkml:trace>
  <inkml:trace contextRef="#ctx0" brushRef="#br3" timeOffset="12976.15">12083 17374 0,'17'18'47,"19"105"-16,34 142 0,-17-124 1,-35-106-17,-18-17 16,17-18-15,19 0 31,-19 0-16,18 0 0,-17 0 1,0 0-1,-1 0-15,1-35-1</inkml:trace>
  <inkml:trace contextRef="#ctx0" brushRef="#br3" timeOffset="13561.53">12206 17604 0,'53'0'0,"-106"0"0,124 0 16,-18 0 0,-18 0-1,0 0 48</inkml:trace>
  <inkml:trace contextRef="#ctx0" brushRef="#br3" timeOffset="14222.1">12136 17321 0,'70'0'31,"-52"0"-15,52 0-1,-52 0 32,17 0 31</inkml:trace>
  <inkml:trace contextRef="#ctx0" brushRef="#br3" timeOffset="14747.69">12682 17815 0,'0'0'16,"18"71"-1,17 88 17,-17-106-1,-18-36 31</inkml:trace>
  <inkml:trace contextRef="#ctx0" brushRef="#br3" timeOffset="15988.22">12700 17851 0,'18'0'31,"-1"-18"0,1 18 0,17 0 1,18-18-17,0 18 16,-18 0 16,-17 0 47,-18 18-63,0 0-15,0-1 0,-53 18-1,35-35 48,-17 0-32,0 0 0,0 0 0,35 36 266,17-36-281,71 70 0,1-34 15,-72-19-16,-17 1 95,0 0-95</inkml:trace>
  <inkml:trace contextRef="#ctx0" brushRef="#br3" timeOffset="16893.71">13317 17639 0,'36'0'32,"52"0"-1,-71 0-15,1 0 77</inkml:trace>
  <inkml:trace contextRef="#ctx0" brushRef="#br3" timeOffset="17451.18">13529 17604 0,'-18'35'47,"-87"141"-15,34-105-1,53-71 94</inkml:trace>
  <inkml:trace contextRef="#ctx0" brushRef="#br3" timeOffset="19934.42">13406 17639 0,'52'0'31,"54"53"0,18 0 0,-107-18 1,-17-17 61</inkml:trace>
  <inkml:trace contextRef="#ctx0" brushRef="#br3" timeOffset="20366">13952 17339 0,'53'53'15,"-17"123"32,-1-87-15,-35-72 14</inkml:trace>
  <inkml:trace contextRef="#ctx0" brushRef="#br3" timeOffset="21336.77">13882 17374 0,'88'0'16,"18"0"0,0 0-1,-36 0 1,-34 0-1,-19 0 17,1 36-1,-18 52 0,0-71-15,-106 54-1,88-36 1,1-35 78,105-17-79,-18 17 1,-34 0 0,17 0-1,-36 17 32,-17 1-16,0 35 1,-53 0-1,-17-36-15,17-17-1,0 0 1,-35 18-1,52-18 17,1 0-1,18 0-15,-1 0-1,0 0 1,1-35-1</inkml:trace>
  <inkml:trace contextRef="#ctx0" brushRef="#br3" timeOffset="22361.79">14534 17727 0,'18'35'15,"0"-17"1,-18 35 0,0-18-1,35 36 1,-35-107 109,0 1-109,0-18-1,18 36 16,17 17-15,-17-18 0,-1 18-1,18 0 17,-17 0-1,0 0 0,-1 0 0,1 0 1,-18 18 14</inkml:trace>
  <inkml:trace contextRef="#ctx0" brushRef="#br3" timeOffset="23017.82">15134 17145 0,'53'0'47,"-18"18"-31,1 52-16,-19-35 0,107 248 47,-124-248-47,17 159 15,-17 53 17,-17-194-1,-107 70 16,89-87-16,17-36-15,1 0 15</inkml:trace>
  <inkml:trace contextRef="#ctx0" brushRef="#br3" timeOffset="24137.64">14887 17851 0,'0'17'62,"0"18"-30,0 18-1,0-35 0,-17 17-31</inkml:trace>
  <inkml:trace contextRef="#ctx0" brushRef="#br3" timeOffset="26891.49">16581 17533 0,'0'18'31,"0"17"63</inkml:trace>
  <inkml:trace contextRef="#ctx0" brushRef="#br3" timeOffset="32063.94">16140 17762 0,'35'0'31,"35"18"-15,72 53 15,-107-36 0,-18 0-15,-34-35 15,-1 0-15</inkml:trace>
  <inkml:trace contextRef="#ctx0" brushRef="#br3" timeOffset="32966.83">16369 17727 0,'18'18'16,"-18"-1"0,-53 89 15,0-88 0,35-1-15,0-17 15,1 18 16,-1-18-16,0 0-15,-17 0-1</inkml:trace>
  <inkml:trace contextRef="#ctx0" brushRef="#br3" timeOffset="33889.11">16863 17480 0,'-18'18'32,"36"-36"-32,-53 106 15,17-88 1,18 71 0,0-36-1,35 0 16,-17 1-15,-1-36 0,1 0-1,17 0 17,71-124-1,-88 18 0,-18 36 0,-71 52-15,-52 18 15,-36 18 0,159-1 1</inkml:trace>
  <inkml:trace contextRef="#ctx0" brushRef="#br3" timeOffset="34769.21">16986 17674 0,'18'0'47,"17"-17"-16,89-107 0,-54 1 0,-70-1-15,0 18 15,-35 36 1,0 52-1,35 53 63,0 36-79,17 264 1,-17-317-1,36 52 1,34-34 0,-35-36-1,36 0 1,-36 0 0,71-18 15,-88 0-16,-18 1 1</inkml:trace>
  <inkml:trace contextRef="#ctx0" brushRef="#br3" timeOffset="35314.65">16651 17780 0,'265'0'31,"-530"0"-31,794 35 16,-35-17 15,-406-18 0,-88 18 32,-35 17-48,17-18-15</inkml:trace>
  <inkml:trace contextRef="#ctx0" brushRef="#br3" timeOffset="36182.18">17110 18009 0,'-53'0'32,"-35"18"-17,70 17 17,0 18-1,18-18-16,18-17 1,70 35 0,0-18-1,71 18 1,-106-53 0,18 0 15,17-35-16,-71-141 17,-17 87-17,-158-69 1,69 140 15,89 0-15,-17 36 62,17 35-47</inkml:trace>
  <inkml:trace contextRef="#ctx0" brushRef="#br3" timeOffset="36757.75">17462 17833 0,'0'18'63,"0"140"-32,53-87-31,-17-53 16,17-18 31,-36 0-32,36 0 17,-35 0-1</inkml:trace>
  <inkml:trace contextRef="#ctx0" brushRef="#br3" timeOffset="37590.4">17568 17604 0,'36'17'78,"-1"36"-63,-17 88 17,17 0-1,-35-105 0,0-19 47</inkml:trace>
  <inkml:trace contextRef="#ctx0" brushRef="#br3" timeOffset="38577.86">17851 18098 0,'17'0'31,"-17"-36"16,88-17-16,-52 53 1,-19-35-1,19 35 94,122 71-94,-87 87 0,-36-140-15,-35 0 15,-70-1 32,52-17-48,-35 0 1,35 0 0,-34-17-1,34 17 16</inkml:trace>
  <inkml:trace contextRef="#ctx0" brushRef="#br3" timeOffset="40984">17745 18150 0,'0'-17'15,"35"-1"17,0 1-1,-17 17-15,0 0 15,-1 0-16,54-36 1,-36 36 0,-17 0-1,-1-17 1,19 17 125,-19-18-110,19 18-16,-19 0 1,1-18 15,-1 18 47,1 0 1,0 0-48,-54 18 78,1-18-78,18 0-31,-1 0 32,0 18-1,1-18 0,-1 0 0,0 0-15,1 0 15,-1 0 16,0 0-16,1 0 48,-1 0-33,0 0 454,1 0-468,-18 0 15,-1 0-16,19 0 0,-36 0-15,35 0-1,0-18 1</inkml:trace>
  <inkml:trace contextRef="#ctx0" brushRef="#br3" timeOffset="140373.93">12382 5891 0,'0'-17'32,"142"17"-1,-54 0-31,53 0 16,494 0 15,-124 0 0,-458 0 0</inkml:trace>
  <inkml:trace contextRef="#ctx0" brushRef="#br3" timeOffset="167237.77">21237 12118 0,'35'0'47,"-17"70"-16,-18 107-15,0 264 15,0-106 0,0-282-15,18-53 109,17 0-109,53-35-1,-52-1 1,-19 36-1,36 0 1,-35-17 0,70-1-1,-35 18 1,70-18 0,-34 1-1,-89-1 48</inkml:trace>
  <inkml:trace contextRef="#ctx0" brushRef="#br3" timeOffset="167938.02">21237 12488 0,'71'0'47,"193"36"-31,-175 17 15,-72-53 110</inkml:trace>
  <inkml:trace contextRef="#ctx0" brushRef="#br3" timeOffset="168669.67">21290 12047 0,'18'0'31,"-1"0"-15,72 0-1,-54 0 1,0 0-16,-17 0 47,17 0-16,36 0-15,229 0 15,-212 0 0</inkml:trace>
  <inkml:trace contextRef="#ctx0" brushRef="#br3" timeOffset="169156.08">22154 12047 0,'0'124'31,"0"70"-15,0 194 15,0-247-15,0-123 77</inkml:trace>
  <inkml:trace contextRef="#ctx0" brushRef="#br3" timeOffset="169904.92">22119 12153 0,'0'0'0,"0"-17"15,18-1 1,-1 0 0,1 18 15,17 0 31,18 53-46,0 18 0,0-18-1,-18 0-15,-35-18 16,18-35 0,-18 17-1,0 19 32,-35 34-16,-265-52 1,106-18-1,176 0 16,18-35-16</inkml:trace>
  <inkml:trace contextRef="#ctx0" brushRef="#br3" timeOffset="170718.2">22560 12453 0,'0'71'32,"18"34"-17,35-16 1,-36-54 0,89 0-1,-71-17 1,1-1-16,-19-17 15,54 18 1,52-18 0,-105 0-1,17 0 1,54-53 0,-54-17-1,35-71 1,-87-1 15,-36 54-15,-53 35 15,53 36-15,-18 17-1,-34 0 1,52 0-1,17 17 1,-16 19-16,16-1 16,-123 88 15</inkml:trace>
  <inkml:trace contextRef="#ctx0" brushRef="#br3" timeOffset="171217.62">23319 12294 0,'17'88'31,"36"1"-15,-35 17-1,-18-36 1,0 54-1,0-89 1,0-18 0,0 1 31</inkml:trace>
  <inkml:trace contextRef="#ctx0" brushRef="#br3" timeOffset="171876.53">23724 12224 0,'-35'53'32,"-194"194"-1,52-106 0,177-124 79,212 54-79,-18-18 0,-159-53-15,36 17-1,-54-17 17,1 18 14,-18 0-30,0-1 0</inkml:trace>
  <inkml:trace contextRef="#ctx0" brushRef="#br3" timeOffset="172564.86">23989 13035 0,'18'-17'15,"-1"-89"16,1 17-15,-1 54 0,72-106 15,-36 35 0,-18-17 0,-18 123-15,1 88 109,0 18-109,52 211 15,-52-193-15,17 52 15,-52-176 63,-36-17-79,35-1-15</inkml:trace>
  <inkml:trace contextRef="#ctx0" brushRef="#br3" timeOffset="173200.78">23989 12876 0,'18'-35'32,"70"17"-1,53 18 0,-124 0-31,36 0 31</inkml:trace>
  <inkml:trace contextRef="#ctx0" brushRef="#br3" timeOffset="173662.05">24571 12753 0,'18'0'31,"35"-35"0,-36 35-15,89 0 0,17 0-1,-34 0 16</inkml:trace>
  <inkml:trace contextRef="#ctx0" brushRef="#br3" timeOffset="174190.02">24571 12876 0,'0'0'0,"53"-17"31,-35 17-16,-1 0 1,18-18 15,-17 18 1,35 0-1,18 0 0</inkml:trace>
  <inkml:trace contextRef="#ctx0" brushRef="#br3" timeOffset="174582.62">25365 12541 0,'35'0'31,"0"106"-15,-17-18-1,17 36 1,-17 17 15,-18-106 1,-18-35-1</inkml:trace>
  <inkml:trace contextRef="#ctx0" brushRef="#br3" timeOffset="175295.18">25135 12294 0,'159'0'31,"35"-17"1,-123-1-17,-18 18-15,-18 0 16,-17 0-1,17 0 32,-35 18-31,18 17 0,34 53-1,-52 0 1,0-52-1,0-1 1,-105 53 0,16-70 15,54-18-15,-35 0-1,52 0 1,0 0 15,-17 0-15,-53-53 15,70 35 0</inkml:trace>
  <inkml:trace contextRef="#ctx0" brushRef="#br3" timeOffset="175799.37">26547 12488 0,'35'0'32,"-18"0"-17,-17 106-15,0-53 16,0 71 0,0-89-1,0 0 1,18 0-1,-18-17 64</inkml:trace>
  <inkml:trace contextRef="#ctx0" brushRef="#br3" timeOffset="176306.02">26388 12594 0,'35'0'31,"89"0"-15,-72 0 0,142 0 15,-123 0 0</inkml:trace>
  <inkml:trace contextRef="#ctx0" brushRef="#br3" timeOffset="176663.49">27217 12330 0,'17'105'32,"-34"-210"-32,70 281 0,-53-88 15,17-17 1,1-1-1,-18-52 32</inkml:trace>
  <inkml:trace contextRef="#ctx0" brushRef="#br3" timeOffset="177408.95">27164 12277 0,'0'0'0,"53"-18"15,0 18 1,35 0 0,-70 0-16,52-18 31,-52 18 0,17 0 0,-17 0-31,-18 71 47,0-36-16,0 0-15,-106 36 15,-71-53 1,160-18-17,-18 35 1,17-35 62</inkml:trace>
  <inkml:trace contextRef="#ctx0" brushRef="#br3" timeOffset="178562.58">27834 12312 0,'0'0'0,"35"123"32,-35 177-1,0-229-15,0-18 15,0 0 0,0-36 16,18-34-31,0-107 15,35 18 0,-18 106 78,18 0-77,17 18-17,1 35 17,35 35-1,-71-70-31,0-18 15,-17 0 48,0-71-32,-18 36 0,17-53 1,-17 52-17,0-34 1,0-18 0,0-36-1,0 71 1,0 0-1,0 36 1,18 52 62</inkml:trace>
  <inkml:trace contextRef="#ctx0" brushRef="#br3" timeOffset="181562.63">29016 12136 0,'0'0'0,"35"52"16,1 19-1,-19 105 1,1-70 0,35 124-1,-53 17 1,0-36-1,0-105 1,0 123 0,17-105-1,-17-54 1,18-52 15,-18 0 16,-18-18-16,-17 0-15,0 0 0,-265 0-1,141 0-15,89 0 16,-601 0-1,160 0 17,193 0-17,177 0 1,-141 0 0,-635 17 15,476-17-16,-212 0 17,300 0-17,124 0 1,53 0 0,-530 0 15,336 0-16,-54 0 17,-122 0-1,475 0-15,-194 18 15,107-18-16,52 0 1,-229 0 15,194 18 1,123-18 46,0 0-47,1 0 0,34-124 0,36-158 1,0-36-1,-53 124 0,0-176 0,0 352-31,-17-211 32,17-71-1,0 71 0,0 123-15,0 18-1,0 70 17,0 0-1,0 1 47,35 17-47,159 0 1,-106 0-17,53 0-15,88 0 16,-52 0-1,158 0 1,53 0 0,18 0 15,423 0 0,-759 0-15,283-18-1,35 1 1,265 17 0,-459-53-1,-35 53-15,105 0 16,1-53 0,70 17-1,-35 36 1,-247 0-1,0 0 1,35 0-16,212 0 16,-177 0-1,53 0 1,-52 0 0,193 0-1,-246 0 1,17 0-1,0 0 1,-35 0 0,177 0-1,-195 0-15,318 0 32,-230 0-17,-52 0 1,-36 0-1,-17 0 251,-18 53-250,35 18 15,-35 52 0,18-70-31,-1 36 31,-17-72-31,53 107 32,-18-19-17,-35 19 32,0-89-31,0 124 15,0-36 0,0-70-31,0-35 32,0 0-1,0 17 63,-53-35-63</inkml:trace>
  <inkml:trace contextRef="#ctx0" brushRef="#br3" timeOffset="184047.19">23442 14676 0,'35'176'16,"1"0"15,-19-17-15,-17-177 109,0-87-110,36-107 1,-1 88 15,0 89 0,-17 18-15,17-1 0,36 0 15,-54 18 31,1 18-46,17 70 0,-17-17-1,-18 17-15,0-53 16,17 106-1,1 0 1,0-123 0,-1-18-1,19 0 1,-19 0-16,19 35 16,-19-35-1,18 0 1,-17 0-16,0 0 15,-18-35 64</inkml:trace>
  <inkml:trace contextRef="#ctx0" brushRef="#br3" timeOffset="185310.86">24412 14887 0,'0'-35'15,"194"35"17,159 0-1,-318-18 0,-17 18 32</inkml:trace>
  <inkml:trace contextRef="#ctx0" brushRef="#br3" timeOffset="185972.93">24430 15099 0,'88'0'16,"36"0"0,17-18-1,-18 18 1,18-17 0,-123-1-1</inkml:trace>
  <inkml:trace contextRef="#ctx0" brushRef="#br3" timeOffset="186900.24">25770 14570 0,'53'-71'31,"-106"142"-31,124-177 16,-36 106 15,1 0 0,16 35 0,-34 0-15,0 177 15,-18-159-31,0 18 16,0-54-1,-106 160 17,71-160-1,35 1 0,0 0 47,53-1-62</inkml:trace>
  <inkml:trace contextRef="#ctx0" brushRef="#br3" timeOffset="187657.48">25912 15452 0,'0'-18'62,"0"0"-31,17 18 32,-17 53-32,0 0 0,-35-53-15,0 0 0,-18 0-1,17 0 16,36-35 1,0 17 15,0 1-1,18 17 17,17 0-47</inkml:trace>
  <inkml:trace contextRef="#ctx0" brushRef="#br3" timeOffset="207529.91">22825 16122 0,'0'0'0,"106"212"16,-1-1 15,-87-175-15,-36-54 62,1-88-62,-19-53 15,54 53-15,17 106 15,1-17 0,-1 17-15,18 17 15,0 19 0,-36 70 0,36 70 1,-53-70-17,0-71 17,36-35 30,122-212-31</inkml:trace>
  <inkml:trace contextRef="#ctx0" brushRef="#br3" timeOffset="207921.81">23848 15981 0,'17'-18'31,"54"18"-15,-53 0 15,70 0 0,53 18 0,35 35 1,-105-53-17,-71 17 32</inkml:trace>
  <inkml:trace contextRef="#ctx0" brushRef="#br3" timeOffset="208335.7">23848 16281 0,'264'0'16,"-52"0"30,-88 0-14,-107 0-32,1 0 15,-1 0 63</inkml:trace>
  <inkml:trace contextRef="#ctx0" brushRef="#br3" timeOffset="209036">25047 15981 0,'-17'0'15,"-89"35"17,106-17 30,88 52-31,-53-34-15,89 16 0,-71-16 15,-36-1-15,19 0-1,-36 54 16,0-19-15,-36-35 0,-175 54 15,-19-37 0,195-52 0,0 0 1,105-194-1,-52 124-15</inkml:trace>
  <inkml:trace contextRef="#ctx0" brushRef="#br3" timeOffset="209700.95">24994 15893 0,'18'-18'31,"0"18"-15,52 0 15,124 0 0,88 0-15,-88 0 15</inkml:trace>
  <inkml:trace contextRef="#ctx0" brushRef="#br3" timeOffset="210583.99">25770 16104 0,'0'0'0,"-158"106"15,87 0 16,71-88 1,0 52-1,35 36 0,36-18 0,0-70-15,52 17 0,-105-35-1,70 0 1,-18 0 0,-17 0-1,-17 0 1,-1-53-1,-18-17 1,1-19 0,0-34-1,-18 35 17,0 52-1,0 1-16,-18 18-15,0-1 16,-70-17 0,71 35-1,-19 0 1,1 0 0,-53 0 15,53 17-16,17-17 1,-17 18 0,35 17 15,-36-17-15,1 70 15,35-70-16</inkml:trace>
  <inkml:trace contextRef="#ctx0" brushRef="#br3" timeOffset="213718.41">11730 5468 0,'123'106'47,"248"141"-16,-1-18 0,124 36 1,-335-177-17,158 35 16,18-17 1,36 53-1,-248-71-15,230 53 15,176 106 0,-264-141-15,176 70 15,-35 89 0,-160-124 0,-140-88 1,0 18-1,35 17 0,-123-71 0,158 54 1,-17 17-1,-88-53 0</inkml:trace>
  <inkml:trace contextRef="#ctx0" brushRef="#br3" timeOffset="214261.64">17357 8079 0,'17'53'31,"107"105"-15,-71-87-16,35-1 31,-88-52 0,0 17 16,-53 1-31,-159 16 0,177-52-1,-230 18 1,-17 0 15,229-18-15</inkml:trace>
  <inkml:trace contextRef="#ctx0" brushRef="#br3" timeOffset="-214225.95">12171 7849 0,'106'0'16,"52"0"-1,19 0 1,564 124 0,70-1 15,-141-17 0,-617-88-15,106 17-1,17-17 1,301 87 15,-319-105-15,-122 18-16,369 35 31,-316 0-15,-37-53 15,90 0 0,-107 0-15,124 0 0,-1 18 15</inkml:trace>
  <inkml:trace contextRef="#ctx0" brushRef="#br3" timeOffset="-213760.48">16757 8396 0,'106'18'31,"-212"-36"-31,371 106 31,-177 18 0,-88-18 1,0 1-1,-212-1 0,124-88-31,-53 17 16,105 1-1,-34-18 1,17 18-16</inkml:trace>
  <inkml:trace contextRef="#ctx0" brushRef="#br3" timeOffset="-212996.94">12153 10160 0,'229'18'16,"-52"-18"-1,105 17 1,953-17 15,-953 0-31,335 0 16,-352 0 0,176 18-1,-388 0 1,70-1-1,36-17 1,-53 18-16,35-1 16,-53-17-1,0 0 1,-70 0 15,0 18 32</inkml:trace>
  <inkml:trace contextRef="#ctx0" brushRef="#br3" timeOffset="-212609.32">16122 10001 0,'35'-17'0,"18"17"16,53 35-1,247 71 17,-336-89-1,-17 1-15,-229 141 15,-71-36-16,-105-17 17,299-53-17</inkml:trace>
  <inkml:trace contextRef="#ctx0" brushRef="#br3" timeOffset="-211856.29">12718 11536 0,'352'-18'32,"-704"36"-32,1516-36 31,35 18 0,1 0 0,-918 18 1,-194-1-17,71 19 16,35-19 1,-159 1-32</inkml:trace>
  <inkml:trace contextRef="#ctx0" brushRef="#br3" timeOffset="-210129.16">16792 11289 0,'18'106'62,"176"123"-31,-88-105-15,-106-107 15,-36 18 1,-122 1-17,-336-19 16,388-17-15</inkml:trace>
  <inkml:trace contextRef="#ctx0" brushRef="#br3" timeOffset="-209384.82">12894 13582 0,'0'0'0,"476"-229"16,-70-18-1,-177 141 1,1-18 0,211-70-1,-265 89 1,89 52-1,317-71 1,-494 106 0,423-34-1,-158-19 1,-282 71 0</inkml:trace>
  <inkml:trace contextRef="#ctx0" brushRef="#br3" timeOffset="-208921.34">16528 12083 0,'17'0'16,"71"0"15,1 0 0,-72 17-15,-17 142 15,-70 0 0,-301-18 1,336-123-1,17-1 0</inkml:trace>
  <inkml:trace contextRef="#ctx0" brushRef="#br3" timeOffset="-207234.06">11765 5786 0,'0'0'0,"18"0"15,246 176 1,-158-88 0,-71-53-16,336 336 31,-195-195-15,71 36-1,-17 0 1,-1-18-1,88 53 1,71 70 0,-229-176-1,88 71 1,53 70 0,-282-247-16,229 177 31,176 70 0,-370-229-15,141 53-1,-35-35 1,-18 34 0,-88-69-1,-1 52 1,19-35-1,-71-36-15,106 72 16,-36-1 0,72-18-1,34 1 1,-123-54 0,-35-17-1,-18 18 32,-53-18-31,35 0-1,-35 0-15</inkml:trace>
  <inkml:trace contextRef="#ctx0" brushRef="#br3" timeOffset="-206823.79">16739 9260 0,'18'0'31,"105"142"0,-52-37-15,-36-34-1,-17 17 1,-18-35 0,0 0-1,-18-18 1,-35 0-1,-194 1 1,-17-36 15,140 0-15,54 0 0</inkml:trace>
  <inkml:trace contextRef="#ctx0" brushRef="#br3" timeOffset="-205511.52">11518 5803 0,'71'106'31,"617"547"1,-618-600-17,601 493 1,-283-193 0,-177-106-1,1-70 1,123 211-1,547 529 17,-529-653-17,-142-87-15,195 176 32,194 229-1,-547-512-16,211 248 1,-193-160 0,105 72-1,-158-230 1,246 300 0,-246-265-1,0-35 16,-1 18 48,-87-1-48,-142-52 0</inkml:trace>
  <inkml:trace contextRef="#ctx0" brushRef="#br3" timeOffset="-204809.09">17268 11201 0,'18'0'16,"53"70"15,17 36-15,-35 0 0,0 35-1,-53-106 1,17 1-1,-17-19-15,0 1 32,0 0-1,0-1 0,-211-34 0,-72-72-15,266 89 0,-107-35-1</inkml:trace>
  <inkml:trace contextRef="#ctx0" brushRef="#br3" timeOffset="-200274.99">19473 7708 0,'53'18'32,"-35"70"-17,17 18 1,18 53-1,0-36 1,-53-105 31,0-1-31,0 1 15,-18 17 0</inkml:trace>
  <inkml:trace contextRef="#ctx0" brushRef="#br3" timeOffset="-199363.28">19262 7761 0,'0'0'16,"35"-88"15,53-18-15,18 53 15,-71 53 0,-17 0 32,158 35-48,-88 18 1,-52-35-1,-1 17 1,-17-35 15,-18 106 1,0 35-1,-36-53 0,-299 1-15,71-89 15,228 0 0,19 0 0</inkml:trace>
  <inkml:trace contextRef="#ctx0" brushRef="#br3" timeOffset="-198615.18">20002 8414 0,'89'-141'31,"-54"70"-16,18 1 1,0 17 0,-53 70 77,0 265-61,0-229-17,0 0 1,0-35 62</inkml:trace>
  <inkml:trace contextRef="#ctx0" brushRef="#br3" timeOffset="-197906.03">19667 10178 0,'18'0'32,"0"176"-1,-18-35 0,0-123 47,0-1-47</inkml:trace>
  <inkml:trace contextRef="#ctx0" brushRef="#br3" timeOffset="-197250.04">19579 10001 0,'0'-35'15,"18"0"-15,17-1 16,53-34 15,-35 52-15,0 1-1,-35 17 1,17 17 31,-17 36-31,-1-18-1,-17-17 1,0 17-1,0 18 1,0 0 15,-70-18 1,17-35-17,35 0 1,-17 0-16,0 0 31,17 0-15</inkml:trace>
  <inkml:trace contextRef="#ctx0" brushRef="#br3" timeOffset="-196451.89">20108 10372 0,'18'0'32,"-18"-18"-1,35 18 0,18 18 16,-53 105-16,0-70-15,-106 71 0,71-72-1,17-34 1,89-18 93,35 0-78,-106 18 32</inkml:trace>
  <inkml:trace contextRef="#ctx0" brushRef="#br3" timeOffset="-195973.98">19844 11465 0,'0'71'16,"0"-1"-1,-36 230 1,19-123 0,17-107-16,0-17 15,0-18 1,-18-35 46</inkml:trace>
  <inkml:trace contextRef="#ctx0" brushRef="#br3" timeOffset="-195339.72">19738 11448 0,'35'-18'31,"36"18"-15,70 0-1,-88 0 17,-36 0-17,36 71 16,-53 70 1,0-71-17,-53 36 17,-17-88-17,35-18 1,17 0-16,-88 0 15,88 0 17,1 0-32,-1-18 31</inkml:trace>
  <inkml:trace contextRef="#ctx0" brushRef="#br3" timeOffset="-194451.42">20073 12118 0,'35'0'31,"-17"0"-31,35 0 32,-18 0-17,-35 18 48,-35 34-32,35-34 47,0 0-62,35 52 15,53-34 0,-70 16 0,0-34-15,-18 17 15,0 18 1,-53-35-1,-71-18 0,54 0 0,-1 0 1</inkml:trace>
  <inkml:trace contextRef="#ctx0" brushRef="#br3" timeOffset="-192097.84">20020 6544 0,'-53'0'16,"-88"18"15,18 88-15,52-18-1,-52 106 1,87-141 0,-158 441 15,124-248-15,17-87-1,-124 635 16,177-741-15,0 211 0,0 142-1,0 53 17,0-336-17,18 1 1,-18 493 15,0-388 0,0 107 1,106-107-1,-36-35 0,-52-53-15,0 106 15,-1-106-31,19-18 31,-1-34-15,0-36-1,89 88 17,-71-88-17,123 0 17,-70 17-1,-71-52-16,89-18 17,-1 0-17,89 0 17,-212-106 202,17-106-203,-17-70-15,71-282 15,17 52 0,-53 124 1,-17 176-17,-18-123 16,53 71 1,0-124-1,-53 158 0,18-17 0,-18 159-31,0-88 32,0-18-1,-18-18-15,18 53 30,-53-35-30,18 0 15,-1 88-15,-17-17 0,36 70-1,-36-88 1,-18 17-1,18 19 1,1-1 0,34 88-1,-17-88 1,17 89 15,-70-72-15,35 37-1,-35-19 1</inkml:trace>
  <inkml:trace contextRef="#ctx0" brushRef="#br3" timeOffset="-191167.28">21431 7461 0,'0'318'31,"18"-1"0,-18-264-15,35-88 47,-35-36-48,18-193 1,-18 123-1,0 105 1,70 72 47,-34 34-48,17 124 16,-18-106-15,-35-158 62,0-142-47,35 177-31,0-18 32,-17 71 15,53 105-32,-36 1 1,53 34-1,-70-122 1,-18-19 31,-36 19-16,54-36 0</inkml:trace>
  <inkml:trace contextRef="#ctx0" brushRef="#br3" timeOffset="-190278.9">23072 7726 0,'-335'0'16,"17"70"15,142 19-15,87 16 15,89-69-15,0 34-1,0-34 1,0-19-1,36 1 1,17-18-16,158 0 31,-52 0-15,35-124 0,-35-34-1,-142 105 1,1-124-1,-18 142 17,0 106 30,0 34-46,0 125-1,0-107 1,35-35 0,1-70 46,-36 0-46,35-18-1</inkml:trace>
  <inkml:trace contextRef="#ctx0" brushRef="#br3" timeOffset="-189935.28">23389 7779 0,'124'141'0,"-71"-106"0,-230-211 0,406 387 16,-35-34-1,106 34 1,-88-105 15,-194-70-15</inkml:trace>
  <inkml:trace contextRef="#ctx0" brushRef="#br3" timeOffset="-189459">24183 7867 0,'-71'-18'16,"-34"107"0,-19 52-1,-141 211 17,230-334-17,35 0 16,-17 17 1,-19-35-1</inkml:trace>
  <inkml:trace contextRef="#ctx0" brushRef="#br3" timeOffset="-187988">20197 9437 0,'-89'0'15,"178"0"-15,-389 0 16,17 0 15,54 0 0,141 17-15,-212 213 15,194 105 0,53-194-15,36 177 15,17-54 1,35-88-1,0-140-16,177 105 17,-159-71-32,229 19 15,-247-54 1,442 18 0,228-88 15,-617 35-16,283-300 1,-301 88 15,-70 159-15,18-176 0,-18 123-1,0-141 1,0 229-1,-53-158 1,18 35 0,-89 0-1,-458-300 1,441 423-16,-476 1 31,-1 17-15,565 0-1,-299 176 1,211 53 0,105 36-1</inkml:trace>
  <inkml:trace contextRef="#ctx0" brushRef="#br3" timeOffset="-158671.28">28663 4392 0,'35'-35'16,"424"-53"15,-194 88-16,17-53 1,-247 53 0</inkml:trace>
  <inkml:trace contextRef="#ctx0" brushRef="#br3" timeOffset="-157598.29">28698 4533 0,'-17'18'15,"17"176"1,17 88 0,-17 159-1,0 265 1,0 405-1,0-370 1,0 35 0,0-741-1,0-17 1,18-18 46,0 0-46,-1-36 0,1 1 15,70 18-15,371-1 15,-18 18 0,-424 0-15,-52 0 124,18-35-124</inkml:trace>
  <inkml:trace contextRef="#ctx0" brushRef="#br3" timeOffset="-156444.38">26599 5715 0,'0'-18'47,"177"336"-16,-54 246 1,-123-352-17,0-53 17,18-159 14,70-265-14,-53 124-32,159-194 15,36 0 17,-213 335 30,89 441-31,-88-71 1,-1-352-1,19-106 31,-36-371-30,0 71 14,0 353-30,0 52 62</inkml:trace>
  <inkml:trace contextRef="#ctx0" brushRef="#br3" timeOffset="-155600.6">28028 6385 0,'18'18'16,"-18"0"0,0 193 15,17-175 0,1-36 47,-18-71-62,18-35 0,-1 18-1,54 0 1,-53 141 62,-1-36-62,1 19-1,52 140 16,-52-141-15,-18 18 0,0 106 15,0-141-15,0-1 62,0-193-47</inkml:trace>
  <inkml:trace contextRef="#ctx0" brushRef="#br3" timeOffset="-155145.52">28363 6103 0,'0'-18'16,"0"1"-1,36 17 1,34 0-1,18-18 1,18-17 0,-71 35-1,-17 0 63</inkml:trace>
  <inkml:trace contextRef="#ctx0" brushRef="#br3" timeOffset="-154713.53">28610 6156 0,'0'0'0,"53"-18"32,-18 1-1,1-1 0</inkml:trace>
  <inkml:trace contextRef="#ctx0" brushRef="#br3" timeOffset="-153978.18">28452 6262 0,'17'-18'16,"1"1"-1,35 17 1,-36-18-1,1 18 1,17 0-16,18-18 31,-53 36 110</inkml:trace>
  <inkml:trace contextRef="#ctx0" brushRef="#br3" timeOffset="-152244.18">30692 4427 0,'17'0'63,"19"0"-32,34 0-16,-35 0-15,1 0 16,34 0 0,1 0 15,-54 0 47,-17 18-62,0 70-1,0 247 1,0-194 0,0 124-1,0 441 1,0-495-1,0 177 1,0-247 0,0 230-1,0-160 1,0 1 0,0-71-1,0 53 16,0-158-15,0-1 15,0 141 1,0-158-32,0 299 31,-17-158 0,17-141-31,0-1 16,0 19-1,0-1 95,-35-17-95,17 17 17,-17-17-1,-89 17-16,36-35 1,-88 0 0,-54 0 15</inkml:trace>
  <inkml:trace contextRef="#ctx0" brushRef="#br3" timeOffset="-150882.83">29598 5080 0,'0'265'32,"0"-530"-32,0 583 31,0-301 0,18-17 0,-1-212 1,72 89-1,-54 123 31,18 53-46,53 53 0,35 35-1,-124-106 1,1-35 0,0 0 30,-18-35-30,0-371 15,0 353-15,0 18 0,0-18-1,0 18-15</inkml:trace>
  <inkml:trace contextRef="#ctx0" brushRef="#br3" timeOffset="-150245.45">30409 5327 0,'36'-53'15,"-1"18"1,-17-1-1,-1 1 1,19-18 15,-36 124 63,0 246-63,0-246 1,0-53-1,0 17-16,0 18 17</inkml:trace>
  <inkml:trace contextRef="#ctx0" brushRef="#br3" timeOffset="-149322.75">29792 5662 0,'-18'0'47,"-17"124"-31,-18-1 0,18-35-1,35-53 16,0-52 32,0-18-47,53-18-1,-35 35 1,34 36 46,1 52-46,18-17 0,-36 0-1,18-18 16,-35-35 16,-18-106-15,0-105-1,0 105 0,0 88 0</inkml:trace>
  <inkml:trace contextRef="#ctx0" brushRef="#br3" timeOffset="-148592.46">30198 6191 0,'35'-70'31,"-70"140"-31,88-158 16,-36 70-16,36-17 31,-35 35 0,35 0 0,17 124 1,-70-71-1,-35 52 0,-18-52 0,71-53 48,123 18-33,-123 0-14,-18 17-1</inkml:trace>
  <inkml:trace contextRef="#ctx0" brushRef="#br3" timeOffset="-148155.25">29933 6862 0,'18'-18'16,"-36"88"93,1-34-109</inkml:trace>
  <inkml:trace contextRef="#ctx0" brushRef="#br3" timeOffset="-147888.25">29863 7267 0,'0'18'15,"0"17"79</inkml:trace>
  <inkml:trace contextRef="#ctx0" brushRef="#br3" timeOffset="-147620.85">29757 7691 0,'17'0'110</inkml:trace>
  <inkml:trace contextRef="#ctx0" brushRef="#br3" timeOffset="-146545.26">29722 7867 0,'0'18'15,"0"246"16,0-140-15,0-89 0,0 18-1,0-36 48,17-52-32,71-88 0,-70 105-15,0-35-16,-1 53 16,1-17-1,17 52 48,-35-18-48,35 54 1,-35-53 15,18-18-15,0 0 15,-1 0-15,1 0-16,35-36 31,-35 19-15,17-19-1,-18-34 1,36 17-1,-53-35 1,0-18 0,0 35-1,0 54 1</inkml:trace>
  <inkml:trace contextRef="#ctx0" brushRef="#br3" timeOffset="-145505.34">30286 8149 0,'0'0'16,"0"71"15,0 70 0,18-141 63,17-106-63,0 35 1,-35 54-17,18 17 32,70 35-16,-35 18 1,-35-35 14,-18-1-46,0 1 16,0 17 0,0 18-1,0-35 1</inkml:trace>
  <inkml:trace contextRef="#ctx0" brushRef="#br3" timeOffset="-140052.44">29810 3581 0,'-36'0'0,"19"0"16,-1 0 0,-246 0-1,-1 0 1,-53 0-1,54 0 1,-318 0 0,53 0-1,-283 211 17,583 19-1,53 158 0,-124 176 0,229-70 1,71-106-1,0 300 0,35-512-15,71 160 15,71-1 0,105 53-15,-141-229-16,335 229 31,-158-142-15,52-34 15,-17 53 0,458 193 0,-775-458-31,281 89 16,195-19 0,87-52-1,-316-18 1,175 0 0,-87-88-1,52 35 1,-141-71-1,247-176 1,-176-35 0,-282 106-1,-18-106 1,-36 88 0,-17-35-1,0-283 1,0 336-1,-35 52 1,-18 19-16,-141-354 16,0-35 15,-370-229 0,511 706-15,-494-583-1,71 300 17,299 230-17,-246-54 1,-371 72 0,600 105-1,-370 70 1,52 124 15,106 88 0,301-229-15,16 53 0,89-53 15</inkml:trace>
  <inkml:trace contextRef="#ctx0" brushRef="#br3" timeOffset="-136159.38">25312 2117 0,'-230'17'31,"213"1"-31,-1-18 32,36 70 14,211 54-14,-158-89-1,-36 1-15,-35 158 15,0-89 0,-265 19 0,18-142 1,195-35-1,87-17-16</inkml:trace>
  <inkml:trace contextRef="#ctx0" brushRef="#br3" timeOffset="-135479.68">25647 2152 0,'53'0'31,"-35"0"0,17 35 0,-88 195-15,-88-36 15,88-124-15,35-52-1,18-1 17,88-17-1,1 36-15,34-36-1,-17 17 1,-88-17-1,-18-17 48</inkml:trace>
  <inkml:trace contextRef="#ctx0" brushRef="#br3" timeOffset="-134733.86">26088 2170 0,'0'176'15,"0"-158"1,-18 123 0,18-53-1,0-70 32,53-18-16,-35 0-31,176-71 32,-71-194-1,-123 248-16,0-54 17,0 265 77,-17 18-78,17-159-15,0-36 46,-18-17-30,18-105-17</inkml:trace>
  <inkml:trace contextRef="#ctx0" brushRef="#br3" timeOffset="-134361.75">26635 1905 0,'0'88'31,"0"124"-15,0-36-1,35-88 32,-35-70-16</inkml:trace>
  <inkml:trace contextRef="#ctx0" brushRef="#br3" timeOffset="-133886.08">26935 2028 0,'-18'36'15,"-35"52"1,-35 71 0,35-71-1,-18 0 1,71-70 0,0 17-1,53 0 16,0-17-15,-18 0-16,-35-1 78,36 18-62,52 54-1,-88-72 1</inkml:trace>
  <inkml:trace contextRef="#ctx0" brushRef="#br3" timeOffset="-133398.22">27093 2628 0,'53'-300'15,"-53"212"1,0 35 0,0 36-1,18 17 16,0 0 32,17 105-47,0 1-1,-35-18 1,0 54-1,0-72 1,18 18-16,-18-17 31,0-53 1,-18-1-17,18 1-15,-35-18 31,0 0-15</inkml:trace>
  <inkml:trace contextRef="#ctx0" brushRef="#br3" timeOffset="-132851.75">27111 2558 0,'0'-18'62,"18"18"-15,35-18-16,-36 18 1,18 0-17,-17 0 48,-18 18-32</inkml:trace>
  <inkml:trace contextRef="#ctx0" brushRef="#br3" timeOffset="-131936.06">27393 2399 0,'0'53'16,"0"17"-1,0-34 1,0 158 0,0-141 15,0-106 31,0-71-46,0 18 0,0 36-1,0 52 1,0 36 78,18 70-79,35 18 1,88 141 15,-124-230-15,19-122 78,-19-107-63,-17 177 0,18 17 47</inkml:trace>
  <inkml:trace contextRef="#ctx0" brushRef="#br3" timeOffset="-131470.36">27852 2364 0,'0'211'16,"0"19"15,0-160-15,0-35 15,53-35 16,53 0-16,-18 0 0,-71 0 1,-17-17-1</inkml:trace>
  <inkml:trace contextRef="#ctx0" brushRef="#br3" timeOffset="-131091.25">28046 2646 0,'53'0'16,"-18"0"0,-17 0 15,17 0 0</inkml:trace>
  <inkml:trace contextRef="#ctx0" brushRef="#br3" timeOffset="-130520.47">27958 2364 0,'176'0'31,"53"0"1,-158 0-17,-53 0 1,-36 17 46,-70-17-46</inkml:trace>
  <inkml:trace contextRef="#ctx0" brushRef="#br3" timeOffset="-129537.4">25030 3157 0,'247'36'62,"405"87"-46,936 18 15,-601-88 1</inkml:trace>
  <inkml:trace contextRef="#ctx0" brushRef="#br3" timeOffset="-61635.58">25576 35 0</inkml:trace>
  <inkml:trace contextRef="#ctx0" brushRef="#br3" timeOffset="-56789.57">13511 15875 0,'18'0'47,"70"71"-15,-17 52-17,-18-52 16,-53-36-15,35-35 15,-17 0 94,229-371-93,70 1-1,-299 335-16,52-18 1,-52 53 93</inkml:trace>
  <inkml:trace contextRef="#ctx0" brushRef="#br3" timeOffset="-55311.14">14376 15258 0,'0'0'0,"-177"-18"16,-34 18-1,-19 0 1,89 0 0,35 35-1,-17 36 1,35 17-1,17-35-15,-17 70 16,70-105 0,-123 264-1,106-158 1,-18-18 0,35-71-1,18 18 1,36 17-1,158 54 1,-36-18 0,566 105 15,246-158 0,-265-70 0,-334-354 1,-354 36-1,-264-71 0,-105 230 0,122 141-15,-264-1 0,106 36-1,336 0 1,-231 53-16,36 36 16,230-89-1</inkml:trace>
  <inkml:trace contextRef="#ctx0" brushRef="#br3" timeOffset="-39947.5">17004 16316 0,'106'-141'62,"105"-124"-46,-105 142 15,-71 52 0,-35 89 94,18 70-109,35 18 0,-18 123-1,18-88 16,-53-123 48</inkml:trace>
  <inkml:trace contextRef="#ctx0" brushRef="#br3" timeOffset="-39313.92">17127 16016 0,'0'0'0,"71"0"31,-18 0-15,106 0 15,-142 0 1,1 0 93</inkml:trace>
  <inkml:trace contextRef="#ctx0" brushRef="#br3" timeOffset="-38840.42">17903 15752 0,'18'52'16,"123"142"15,-141-158-15,18-19-1,-18 1 32</inkml:trace>
  <inkml:trace contextRef="#ctx0" brushRef="#br3" timeOffset="-38254.54">17903 15769 0,'36'-17'16,"17"17"15,17 52 0,-70-16-15,36-19-16,-1 54 15,18-18 1,-36-36 0,19 36-16,-1-17 15,-35-19 1,0 19 15,-18-1-15,-105-18-1,-54-17 1,36 0 0,-106 0-1,177 0 1,52-35 15</inkml:trace>
  <inkml:trace contextRef="#ctx0" brushRef="#br3" timeOffset="-37610.49">18415 16298 0,'18'-17'0,"-36"34"0,36-70 16,-1 0-1,177-211 16,-158 229 1,-19-1-1,1 36 47,70 212-47,0 0 1,-70-142-1,-18-52 16</inkml:trace>
  <inkml:trace contextRef="#ctx0" brushRef="#br3" timeOffset="-37045.64">18397 16175 0,'0'-18'15,"18"18"1,35 0-1,17 0 1,72 0 15,-125 0 1,54 0 30,17 0-31,-70 0 1</inkml:trace>
  <inkml:trace contextRef="#ctx0" brushRef="#br3" timeOffset="-36592.62">19332 16016 0,'0'159'15,"0"-124"1,-17 71 0,17-88-1,-18-18 1,0 0 46,-17 0-46</inkml:trace>
  <inkml:trace contextRef="#ctx0" brushRef="#br3" timeOffset="-35717.58">19173 16087 0,'36'0'47,"-1"35"-31,18 0-16,-35-17 16,35 35-1,-36-36 16,1-17 1,17 0 30,36-35-31,-36 17-15,35-87 15,-52 87-15,-18 0 15,18-17 0,-1 70 79,54 159-95,-71-141 1,35 124 15,-17-177 1</inkml:trace>
  <inkml:trace contextRef="#ctx0" brushRef="#br3" timeOffset="-34512.64">18821 15593 0,'0'0'0,"-36"-35"31,-263 35 0,87 0-15,-335 0 15,212 0 0,141 0-15,106 17 15,17 54-15,36 35 15,17-71-31,1 106 31,17-106-15,35 89 15,0-107-15,53 89-16,212 35 31,194 36 0,159-89 0,-177-53-15,-70-35 15,-177-53 1,-123-88-1,-106 71 0,0 34-15,0-17-1,0-53 17,-88 18-17,-106 0 16,53 0 1,-265 35-1,-159 53 0,301 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F10DC-8FF0-451F-A298-4A77BCB56E49}" type="datetimeFigureOut">
              <a:rPr lang="pl-PL" smtClean="0"/>
              <a:t>25.10.2025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5D325-B4C0-4D3A-BD1B-0E457C797333}" type="slidenum">
              <a:rPr lang="pl-PL" smtClean="0"/>
              <a:t>‹#›</a:t>
            </a:fld>
            <a:endParaRPr lang="pl-PL"/>
          </a:p>
        </p:txBody>
      </p:sp>
    </p:spTree>
    <p:extLst>
      <p:ext uri="{BB962C8B-B14F-4D97-AF65-F5344CB8AC3E}">
        <p14:creationId xmlns:p14="http://schemas.microsoft.com/office/powerpoint/2010/main" val="336170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3</a:t>
            </a:fld>
            <a:endParaRPr lang="pl-PL"/>
          </a:p>
        </p:txBody>
      </p:sp>
    </p:spTree>
    <p:extLst>
      <p:ext uri="{BB962C8B-B14F-4D97-AF65-F5344CB8AC3E}">
        <p14:creationId xmlns:p14="http://schemas.microsoft.com/office/powerpoint/2010/main" val="61179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4</a:t>
            </a:fld>
            <a:endParaRPr lang="pl-PL"/>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3395-0937-03B2-B41F-B6655A52B4E4}"/>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D5576F66-C921-A794-A6C0-F2C7E744F0B4}"/>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FDBFDF4-2C05-05BC-8409-56360DF66AD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4F1F6642-D796-31C9-D7C0-A6F201546EC8}"/>
              </a:ext>
            </a:extLst>
          </p:cNvPr>
          <p:cNvSpPr>
            <a:spLocks noGrp="1"/>
          </p:cNvSpPr>
          <p:nvPr>
            <p:ph type="sldNum" sz="quarter" idx="5"/>
          </p:nvPr>
        </p:nvSpPr>
        <p:spPr/>
        <p:txBody>
          <a:bodyPr rtlCol="0"/>
          <a:lstStyle/>
          <a:p>
            <a:pPr rtl="0"/>
            <a:fld id="{228B34ED-4CDD-41C9-90F7-D768D5559A6F}" type="slidenum">
              <a:rPr lang="pl-PL" smtClean="0"/>
              <a:t>5</a:t>
            </a:fld>
            <a:endParaRPr lang="pl-PL"/>
          </a:p>
        </p:txBody>
      </p:sp>
    </p:spTree>
    <p:extLst>
      <p:ext uri="{BB962C8B-B14F-4D97-AF65-F5344CB8AC3E}">
        <p14:creationId xmlns:p14="http://schemas.microsoft.com/office/powerpoint/2010/main" val="22471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11</a:t>
            </a:fld>
            <a:endParaRPr lang="pl-PL"/>
          </a:p>
        </p:txBody>
      </p:sp>
    </p:spTree>
    <p:extLst>
      <p:ext uri="{BB962C8B-B14F-4D97-AF65-F5344CB8AC3E}">
        <p14:creationId xmlns:p14="http://schemas.microsoft.com/office/powerpoint/2010/main" val="24682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18</a:t>
            </a:fld>
            <a:endParaRPr lang="pl-PL"/>
          </a:p>
        </p:txBody>
      </p:sp>
    </p:spTree>
    <p:extLst>
      <p:ext uri="{BB962C8B-B14F-4D97-AF65-F5344CB8AC3E}">
        <p14:creationId xmlns:p14="http://schemas.microsoft.com/office/powerpoint/2010/main" val="176384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20</a:t>
            </a:fld>
            <a:endParaRPr lang="pl-PL"/>
          </a:p>
        </p:txBody>
      </p:sp>
    </p:spTree>
    <p:extLst>
      <p:ext uri="{BB962C8B-B14F-4D97-AF65-F5344CB8AC3E}">
        <p14:creationId xmlns:p14="http://schemas.microsoft.com/office/powerpoint/2010/main" val="103204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52</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96</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10/25/2025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10/25/2025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10/25/2025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10/25/2025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10/25/2025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10/25/2025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25.10.2025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681039" y="1484784"/>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6211889" y="1491857"/>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2920236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25.10.2025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6143" y="6385718"/>
            <a:ext cx="946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4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69339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25.10.2025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163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2"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245667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5" name="Prostokąt 4"/>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9"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609600" y="1138187"/>
            <a:ext cx="10981267" cy="5218163"/>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609600" y="6356351"/>
            <a:ext cx="550333" cy="364067"/>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5519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ytuł">
    <p:bg>
      <p:bgRef idx="1001">
        <a:schemeClr val="bg1"/>
      </p:bgRef>
    </p:bg>
    <p:spTree>
      <p:nvGrpSpPr>
        <p:cNvPr id="1" name=""/>
        <p:cNvGrpSpPr/>
        <p:nvPr/>
      </p:nvGrpSpPr>
      <p:grpSpPr>
        <a:xfrm>
          <a:off x="0" y="0"/>
          <a:ext cx="0" cy="0"/>
          <a:chOff x="0" y="0"/>
          <a:chExt cx="0" cy="0"/>
        </a:xfrm>
      </p:grpSpPr>
      <p:sp>
        <p:nvSpPr>
          <p:cNvPr id="3" name="Obraz — symbol zastępczy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l-PL" noProof="0"/>
              <a:t>Kliknij ikonę, aby dodać obraz</a:t>
            </a:r>
          </a:p>
        </p:txBody>
      </p:sp>
      <p:sp>
        <p:nvSpPr>
          <p:cNvPr id="14" name="Tekst — symbol zastępczy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l-PL" noProof="0"/>
              <a:t>Kliknij, aby edytować style wzorca tekstu</a:t>
            </a:r>
          </a:p>
        </p:txBody>
      </p:sp>
      <p:sp>
        <p:nvSpPr>
          <p:cNvPr id="7" name="Tekst — symbol zastępczy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pl-PL" spc="300" noProof="0"/>
              <a:t>PRZEGLĄD ROCZNY</a:t>
            </a:r>
          </a:p>
        </p:txBody>
      </p:sp>
      <p:sp>
        <p:nvSpPr>
          <p:cNvPr id="2" name="Tytuł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pl-PL" noProof="0"/>
              <a:t>Kliknij, aby edytować style wzorca TEKSTU</a:t>
            </a:r>
          </a:p>
        </p:txBody>
      </p:sp>
    </p:spTree>
    <p:extLst>
      <p:ext uri="{BB962C8B-B14F-4D97-AF65-F5344CB8AC3E}">
        <p14:creationId xmlns:p14="http://schemas.microsoft.com/office/powerpoint/2010/main" val="77737899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odsumowanie">
    <p:spTree>
      <p:nvGrpSpPr>
        <p:cNvPr id="1" name=""/>
        <p:cNvGrpSpPr/>
        <p:nvPr/>
      </p:nvGrpSpPr>
      <p:grpSpPr>
        <a:xfrm>
          <a:off x="0" y="0"/>
          <a:ext cx="0" cy="0"/>
          <a:chOff x="0" y="0"/>
          <a:chExt cx="0" cy="0"/>
        </a:xfrm>
      </p:grpSpPr>
      <p:sp>
        <p:nvSpPr>
          <p:cNvPr id="9" name="Obraz — symbol zastępczy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pl-PL" noProof="0"/>
              <a:t>Kliknij ikonę, aby dodać obraz</a:t>
            </a:r>
          </a:p>
        </p:txBody>
      </p:sp>
      <p:sp>
        <p:nvSpPr>
          <p:cNvPr id="11" name="Numer slajdu — symbol zastępczy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l-PL" noProof="0" smtClean="0"/>
              <a:t>‹#›</a:t>
            </a:fld>
            <a:endParaRPr lang="pl-PL" noProof="0"/>
          </a:p>
        </p:txBody>
      </p:sp>
      <p:sp>
        <p:nvSpPr>
          <p:cNvPr id="16" name="Zawartość — symbol zastępczy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pl-PL" sz="1600" noProof="0">
                <a:cs typeface="Biome Light" panose="020B0303030204020804" pitchFamily="34" charset="0"/>
              </a:rPr>
              <a:t>Kliknij, aby edytować styl wzorca tekstu.</a:t>
            </a:r>
          </a:p>
          <a:p>
            <a:pPr marL="0" indent="0" rtl="0">
              <a:buNone/>
            </a:pPr>
            <a:endParaRPr lang="pl-PL" noProof="0"/>
          </a:p>
        </p:txBody>
      </p:sp>
      <p:sp>
        <p:nvSpPr>
          <p:cNvPr id="17" name="Numer slajdu — symbol zastępczy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l-PL" noProof="0" smtClean="0"/>
              <a:pPr/>
              <a:t>‹#›</a:t>
            </a:fld>
            <a:endParaRPr lang="pl-PL" noProof="0"/>
          </a:p>
        </p:txBody>
      </p:sp>
      <p:sp>
        <p:nvSpPr>
          <p:cNvPr id="7" name="Tytuł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l-PL" noProof="0"/>
              <a:t>Kliknij, aby edytować styl wzorca tytułu</a:t>
            </a:r>
          </a:p>
        </p:txBody>
      </p:sp>
      <p:sp>
        <p:nvSpPr>
          <p:cNvPr id="2" name="Prostokąt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38221896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lan spotkania">
    <p:spTree>
      <p:nvGrpSpPr>
        <p:cNvPr id="1" name=""/>
        <p:cNvGrpSpPr/>
        <p:nvPr/>
      </p:nvGrpSpPr>
      <p:grpSpPr>
        <a:xfrm>
          <a:off x="0" y="0"/>
          <a:ext cx="0" cy="0"/>
          <a:chOff x="0" y="0"/>
          <a:chExt cx="0" cy="0"/>
        </a:xfrm>
      </p:grpSpPr>
      <p:sp>
        <p:nvSpPr>
          <p:cNvPr id="11" name="Obraz — symbol zastępczy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pl-PL" noProof="0"/>
              <a:t>Kliknij ikonę, aby dodać obraz</a:t>
            </a:r>
          </a:p>
        </p:txBody>
      </p:sp>
      <p:sp>
        <p:nvSpPr>
          <p:cNvPr id="2" name="Tytuł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pl-PL" noProof="0"/>
              <a:t>Tytuł</a:t>
            </a:r>
          </a:p>
        </p:txBody>
      </p:sp>
      <p:sp>
        <p:nvSpPr>
          <p:cNvPr id="5" name="Stopka — symbol zastępczy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l-PL" noProof="0"/>
              <a:t>Dodaj stopkę</a:t>
            </a:r>
          </a:p>
        </p:txBody>
      </p:sp>
      <p:sp>
        <p:nvSpPr>
          <p:cNvPr id="6" name="Numer slajdu — symbol zastępczy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l-PL" noProof="0" smtClean="0"/>
              <a:t>‹#›</a:t>
            </a:fld>
            <a:endParaRPr lang="pl-PL" noProof="0"/>
          </a:p>
        </p:txBody>
      </p:sp>
      <p:sp>
        <p:nvSpPr>
          <p:cNvPr id="13" name="Tekst — symbol zastępczy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pl-PL" noProof="0"/>
              <a:t>KLIKNIJ, ABY EDYTOWAĆ STYLE WZORCÓW TEKSTU</a:t>
            </a:r>
          </a:p>
        </p:txBody>
      </p:sp>
      <p:sp>
        <p:nvSpPr>
          <p:cNvPr id="3" name="Prostokąt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3616743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10/25/2025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10/25/2025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10/25/2025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8">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10/25/2025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actualidadjoven.es/te-explicamos/los-teatros-del-canal-reviven-a-alan-turing-el-hombre-que-derroto-a-los-nazi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osce.org/mc/87212"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xhere.com/zh/photo/1575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15.jp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Shape 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199" y="4854346"/>
            <a:ext cx="10407602" cy="868026"/>
          </a:xfrm>
        </p:spPr>
        <p:txBody>
          <a:bodyPr>
            <a:normAutofit/>
          </a:bodyPr>
          <a:lstStyle/>
          <a:p>
            <a:pPr algn="ctr"/>
            <a:r>
              <a:rPr lang="pl-PL" sz="4400">
                <a:solidFill>
                  <a:srgbClr val="EBEBEB"/>
                </a:solidFill>
              </a:rPr>
              <a:t>Wstęp do sztucznej inteligencji</a:t>
            </a:r>
          </a:p>
        </p:txBody>
      </p:sp>
      <p:sp>
        <p:nvSpPr>
          <p:cNvPr id="3" name="Podtytuł 2">
            <a:extLst>
              <a:ext uri="{FF2B5EF4-FFF2-40B4-BE49-F238E27FC236}">
                <a16:creationId xmlns:a16="http://schemas.microsoft.com/office/drawing/2014/main" id="{2780DF62-CBD8-281F-A417-1BA9D04A1453}"/>
              </a:ext>
            </a:extLst>
          </p:cNvPr>
          <p:cNvSpPr>
            <a:spLocks noGrp="1"/>
          </p:cNvSpPr>
          <p:nvPr>
            <p:ph type="subTitle" idx="1"/>
          </p:nvPr>
        </p:nvSpPr>
        <p:spPr>
          <a:xfrm>
            <a:off x="892199" y="5722374"/>
            <a:ext cx="10407602" cy="487924"/>
          </a:xfrm>
        </p:spPr>
        <p:txBody>
          <a:bodyPr>
            <a:normAutofit/>
          </a:bodyPr>
          <a:lstStyle/>
          <a:p>
            <a:pPr algn="ctr"/>
            <a:endParaRPr lang="pl-PL">
              <a:solidFill>
                <a:schemeClr val="tx2">
                  <a:lumMod val="40000"/>
                  <a:lumOff val="60000"/>
                </a:schemeClr>
              </a:solidFill>
            </a:endParaRPr>
          </a:p>
        </p:txBody>
      </p:sp>
      <p:sp>
        <p:nvSpPr>
          <p:cNvPr id="1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94840" y="2536336"/>
            <a:ext cx="10873208" cy="3416320"/>
          </a:xfrm>
          <a:prstGeom prst="rect">
            <a:avLst/>
          </a:prstGeom>
          <a:noFill/>
        </p:spPr>
        <p:txBody>
          <a:bodyPr wrap="square">
            <a:spAutoFit/>
          </a:bodyPr>
          <a:lstStyle/>
          <a:p>
            <a:r>
              <a:rPr lang="pl-PL" dirty="0"/>
              <a:t>Wąska sztuczna inteligencja (ANI - </a:t>
            </a:r>
            <a:r>
              <a:rPr lang="pl-PL" dirty="0" err="1"/>
              <a:t>Artificial</a:t>
            </a:r>
            <a:r>
              <a:rPr lang="pl-PL" dirty="0"/>
              <a:t> </a:t>
            </a:r>
            <a:r>
              <a:rPr lang="pl-PL" dirty="0" err="1"/>
              <a:t>Narrow</a:t>
            </a:r>
            <a:r>
              <a:rPr lang="pl-PL" dirty="0"/>
              <a:t> </a:t>
            </a:r>
            <a:r>
              <a:rPr lang="pl-PL" dirty="0" err="1"/>
              <a:t>Intelligence</a:t>
            </a:r>
            <a:r>
              <a:rPr lang="pl-PL"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t>streamingowych</a:t>
            </a:r>
            <a:r>
              <a:rPr lang="pl-PL" dirty="0"/>
              <a:t> oraz autonomiczne pojazdy, które działają w określonych warunkach.</a:t>
            </a:r>
          </a:p>
          <a:p>
            <a:endParaRPr lang="pl-PL" dirty="0"/>
          </a:p>
          <a:p>
            <a:r>
              <a:rPr lang="pl-PL" dirty="0"/>
              <a:t>Ogólna sztuczna inteligencja (AGI - </a:t>
            </a:r>
            <a:r>
              <a:rPr lang="pl-PL" dirty="0" err="1"/>
              <a:t>Artificial</a:t>
            </a:r>
            <a:r>
              <a:rPr lang="pl-PL" dirty="0"/>
              <a:t> General </a:t>
            </a:r>
            <a:r>
              <a:rPr lang="pl-PL" dirty="0" err="1"/>
              <a:t>Intelligence</a:t>
            </a:r>
            <a:r>
              <a:rPr lang="pl-PL"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Ludzka twarz, ubrania, brew&#10;&#10;Opis wygenerowany automatycznie">
            <a:extLst>
              <a:ext uri="{FF2B5EF4-FFF2-40B4-BE49-F238E27FC236}">
                <a16:creationId xmlns:a16="http://schemas.microsoft.com/office/drawing/2014/main" id="{33943296-9E7D-3E6B-BD2D-6D37177A44CE}"/>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a:solidFill>
                  <a:schemeClr val="tx1"/>
                </a:solidFill>
              </a:rPr>
              <a:t>1940-1950: Początki Koncepcji SI</a:t>
            </a:r>
          </a:p>
        </p:txBody>
      </p:sp>
      <p:sp>
        <p:nvSpPr>
          <p:cNvPr id="3" name="Content Placeholder 2"/>
          <p:cNvSpPr>
            <a:spLocks noGrp="1"/>
          </p:cNvSpPr>
          <p:nvPr>
            <p:ph idx="1"/>
          </p:nvPr>
        </p:nvSpPr>
        <p:spPr>
          <a:xfrm>
            <a:off x="1154954" y="2603500"/>
            <a:ext cx="8825659" cy="3416300"/>
          </a:xfrm>
        </p:spPr>
        <p:txBody>
          <a:bodyPr>
            <a:normAutofit/>
          </a:bodyPr>
          <a:lstStyle/>
          <a:p>
            <a:r>
              <a:rPr lang="pl-PL">
                <a:solidFill>
                  <a:schemeClr val="tx1"/>
                </a:solidFill>
              </a:rPr>
              <a:t>Wizjonerzy tacy jak Alan Turing przedstawili teoretyczne podstawy SI, w tym słynną 'Maszynę Turinga' i test Turinga.</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pl-PL"/>
          </a:p>
        </p:txBody>
      </p:sp>
      <p:sp>
        <p:nvSpPr>
          <p:cNvPr id="2" name="Title 1"/>
          <p:cNvSpPr>
            <a:spLocks noGrp="1"/>
          </p:cNvSpPr>
          <p:nvPr>
            <p:ph type="title"/>
          </p:nvPr>
        </p:nvSpPr>
        <p:spPr>
          <a:xfrm>
            <a:off x="639098" y="629265"/>
            <a:ext cx="6072776" cy="1622322"/>
          </a:xfrm>
        </p:spPr>
        <p:txBody>
          <a:bodyPr>
            <a:normAutofit/>
          </a:bodyPr>
          <a:lstStyle/>
          <a:p>
            <a:r>
              <a:rPr lang="pl-PL">
                <a:solidFill>
                  <a:srgbClr val="FFFFFF"/>
                </a:solidFill>
              </a:rPr>
              <a:t>1956: Narodziny Sztucznej Inteligencji</a:t>
            </a:r>
          </a:p>
        </p:txBody>
      </p:sp>
      <p:pic>
        <p:nvPicPr>
          <p:cNvPr id="5" name="Obraz 4" descr="Obraz zawierający ubrania, człowiek, w pomieszczeniu, audytorium&#10;&#10;Opis wygenerowany automatycznie">
            <a:extLst>
              <a:ext uri="{FF2B5EF4-FFF2-40B4-BE49-F238E27FC236}">
                <a16:creationId xmlns:a16="http://schemas.microsoft.com/office/drawing/2014/main" id="{838A33FB-77E5-3A2F-8648-9D180018BDD2}"/>
              </a:ext>
            </a:extLst>
          </p:cNvPr>
          <p:cNvPicPr>
            <a:picLocks noChangeAspect="1"/>
          </p:cNvPicPr>
          <p:nvPr/>
        </p:nvPicPr>
        <p:blipFill>
          <a:blip r:embed="rId2">
            <a:extLst>
              <a:ext uri="{837473B0-CC2E-450A-ABE3-18F120FF3D39}">
                <a1611:picAttrSrcUrl xmlns:a1611="http://schemas.microsoft.com/office/drawing/2016/11/main" r:id="rId3"/>
              </a:ext>
            </a:extLst>
          </a:blip>
          <a:srcRect l="14578" r="298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3" name="Content Placeholder 2"/>
          <p:cNvSpPr>
            <a:spLocks noGrp="1"/>
          </p:cNvSpPr>
          <p:nvPr>
            <p:ph idx="1"/>
          </p:nvPr>
        </p:nvSpPr>
        <p:spPr>
          <a:xfrm>
            <a:off x="639098" y="2418735"/>
            <a:ext cx="6072776" cy="3811740"/>
          </a:xfrm>
        </p:spPr>
        <p:txBody>
          <a:bodyPr anchor="ctr">
            <a:normAutofit/>
          </a:bodyPr>
          <a:lstStyle/>
          <a:p>
            <a:r>
              <a:rPr lang="pl-PL">
                <a:solidFill>
                  <a:srgbClr val="FFFFFF"/>
                </a:solidFill>
              </a:rPr>
              <a:t>Konferencja w Dartmouth uznawana jest za moment narodzin SI jako dyscypliny naukowej. Powstały pierwsze programy rozwiązywania problemów i przetwarzania języka.</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1960-1970: Złota Era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Rozwój algorytmów wyszukiwania i wnioskowania. Powstały pierwsze systemy eksperckie i języki programowania dedykowane SI, takie jak LISP.</a:t>
            </a: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itle 1"/>
          <p:cNvSpPr>
            <a:spLocks noGrp="1"/>
          </p:cNvSpPr>
          <p:nvPr>
            <p:ph type="title"/>
          </p:nvPr>
        </p:nvSpPr>
        <p:spPr>
          <a:xfrm>
            <a:off x="994087" y="1130603"/>
            <a:ext cx="3342442" cy="4596794"/>
          </a:xfrm>
        </p:spPr>
        <p:txBody>
          <a:bodyPr anchor="ctr">
            <a:normAutofit/>
          </a:bodyPr>
          <a:lstStyle/>
          <a:p>
            <a:r>
              <a:rPr lang="pl-PL" sz="3200">
                <a:solidFill>
                  <a:srgbClr val="EBEBEB"/>
                </a:solidFill>
              </a:rPr>
              <a:t>1970-1980: Zima SI</a:t>
            </a:r>
          </a:p>
        </p:txBody>
      </p:sp>
      <p:sp>
        <p:nvSpPr>
          <p:cNvPr id="3" name="Content Placeholder 2"/>
          <p:cNvSpPr>
            <a:spLocks noGrp="1"/>
          </p:cNvSpPr>
          <p:nvPr>
            <p:ph idx="1"/>
          </p:nvPr>
        </p:nvSpPr>
        <p:spPr>
          <a:xfrm>
            <a:off x="5290077" y="437513"/>
            <a:ext cx="5502614" cy="5954325"/>
          </a:xfrm>
        </p:spPr>
        <p:txBody>
          <a:bodyPr anchor="ctr">
            <a:normAutofit/>
          </a:bodyPr>
          <a:lstStyle/>
          <a:p>
            <a:r>
              <a:rPr lang="pl-PL" sz="2000" dirty="0"/>
              <a:t>Brak postępów i </a:t>
            </a:r>
            <a:r>
              <a:rPr lang="pl-PL" sz="2400" dirty="0"/>
              <a:t>ograniczone</a:t>
            </a:r>
            <a:r>
              <a:rPr lang="pl-PL" sz="2000" dirty="0"/>
              <a:t> możliwości komputerów doprowadziły do spadku finansowania i zainteresowania SI.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1980-1990: Renesans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Systemy eksperckie zaczęły znajdować zastosowanie w przemyśle. Powstały pierwsze sieci neuronowe z algorytmami uczenia się.</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olorowe obiekty szkoleń matematycznych">
            <a:extLst>
              <a:ext uri="{FF2B5EF4-FFF2-40B4-BE49-F238E27FC236}">
                <a16:creationId xmlns:a16="http://schemas.microsoft.com/office/drawing/2014/main" id="{04E9C51E-AC27-E7B5-00F1-B8B0B1B428E4}"/>
              </a:ext>
            </a:extLst>
          </p:cNvPr>
          <p:cNvPicPr>
            <a:picLocks noChangeAspect="1"/>
          </p:cNvPicPr>
          <p:nvPr/>
        </p:nvPicPr>
        <p:blipFill>
          <a:blip r:embed="rId2">
            <a:alphaModFix amt="40000"/>
          </a:blip>
          <a:srcRect t="5369" b="10362"/>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sz="3300">
                <a:solidFill>
                  <a:schemeClr val="tx1"/>
                </a:solidFill>
              </a:rPr>
              <a:t>1990-2000: Rozwój Uczenia Maszynowego</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a:solidFill>
                  <a:schemeClr val="tx1"/>
                </a:solidFill>
              </a:rPr>
              <a:t>Pojawiły się bardziej zaawansowane algorytmy, takie jak SVM i uczenie głębokie. Komputery stały się szybsze i bardziej dostępne.</a:t>
            </a: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itle 1"/>
          <p:cNvSpPr>
            <a:spLocks noGrp="1"/>
          </p:cNvSpPr>
          <p:nvPr>
            <p:ph type="title"/>
          </p:nvPr>
        </p:nvSpPr>
        <p:spPr>
          <a:xfrm>
            <a:off x="1000372" y="1209957"/>
            <a:ext cx="3034580" cy="4438087"/>
          </a:xfrm>
        </p:spPr>
        <p:txBody>
          <a:bodyPr anchor="ctr">
            <a:normAutofit/>
          </a:bodyPr>
          <a:lstStyle/>
          <a:p>
            <a:pPr algn="r"/>
            <a:r>
              <a:rPr lang="it-IT" sz="3200">
                <a:solidFill>
                  <a:schemeClr val="tx1"/>
                </a:solidFill>
              </a:rPr>
              <a:t>2000-2010: Era Big Data i SI</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78424" y="1059025"/>
            <a:ext cx="5302189" cy="4739950"/>
          </a:xfrm>
        </p:spPr>
        <p:txBody>
          <a:bodyPr anchor="ctr">
            <a:normAutofit/>
          </a:bodyPr>
          <a:lstStyle/>
          <a:p>
            <a:r>
              <a:rPr lang="pl-PL">
                <a:solidFill>
                  <a:schemeClr val="tx1"/>
                </a:solidFill>
              </a:rPr>
              <a:t>Eksplozja danych cyfrowych stworzyła nowe możliwości dla SI. Rozwój algorytmów analizy danych i uczenia maszynowego.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Część samochodowa, samochód, na wolnym powietrzu">
            <a:extLst>
              <a:ext uri="{FF2B5EF4-FFF2-40B4-BE49-F238E27FC236}">
                <a16:creationId xmlns:a16="http://schemas.microsoft.com/office/drawing/2014/main" id="{DE9B792B-3848-CD30-6844-15562EF5DCE4}"/>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pPr>
              <a:lnSpc>
                <a:spcPct val="90000"/>
              </a:lnSpc>
            </a:pPr>
            <a:r>
              <a:rPr lang="pl-PL" sz="2800">
                <a:solidFill>
                  <a:schemeClr val="tx1"/>
                </a:solidFill>
              </a:rPr>
              <a:t>2010-2020: Rozwój Sztucznej Inteligencji Głębokiej</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err="1">
                <a:solidFill>
                  <a:schemeClr val="tx1"/>
                </a:solidFill>
              </a:rPr>
              <a:t>Deep</a:t>
            </a:r>
            <a:r>
              <a:rPr lang="pl-PL" sz="2800" dirty="0">
                <a:solidFill>
                  <a:schemeClr val="tx1"/>
                </a:solidFill>
              </a:rPr>
              <a:t> learning zrewolucjonizował dziedziny takie jak rozpoznawanie obrazów, przetwarzanie języka naturalnego i </a:t>
            </a:r>
            <a:r>
              <a:rPr lang="pl-PL" sz="3200" dirty="0">
                <a:solidFill>
                  <a:schemeClr val="tx1"/>
                </a:solidFill>
              </a:rPr>
              <a:t>autonomiczne</a:t>
            </a:r>
            <a:r>
              <a:rPr lang="pl-PL" sz="2800" dirty="0">
                <a:solidFill>
                  <a:schemeClr val="tx1"/>
                </a:solidFill>
              </a:rPr>
              <a:t> pojazdy.</a:t>
            </a:r>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2020+: Przyszłość SI</a:t>
            </a:r>
          </a:p>
        </p:txBody>
      </p:sp>
      <p:sp>
        <p:nvSpPr>
          <p:cNvPr id="3" name="Content Placeholder 2"/>
          <p:cNvSpPr>
            <a:spLocks noGrp="1"/>
          </p:cNvSpPr>
          <p:nvPr>
            <p:ph idx="1"/>
          </p:nvPr>
        </p:nvSpPr>
        <p:spPr/>
        <p:txBody>
          <a:bodyPr>
            <a:normAutofit/>
          </a:bodyPr>
          <a:lstStyle/>
          <a:p>
            <a:r>
              <a:rPr sz="2400" dirty="0"/>
              <a:t>SI </a:t>
            </a:r>
            <a:r>
              <a:rPr sz="2400" dirty="0" err="1"/>
              <a:t>znajduje</a:t>
            </a:r>
            <a:r>
              <a:rPr sz="2400" dirty="0"/>
              <a:t> </a:t>
            </a:r>
            <a:r>
              <a:rPr sz="2400" dirty="0" err="1"/>
              <a:t>zastosowanie</a:t>
            </a:r>
            <a:r>
              <a:rPr sz="2400" dirty="0"/>
              <a:t> w </a:t>
            </a:r>
            <a:r>
              <a:rPr sz="2400" dirty="0" err="1"/>
              <a:t>niemal</a:t>
            </a:r>
            <a:r>
              <a:rPr sz="2400" dirty="0"/>
              <a:t> </a:t>
            </a:r>
            <a:r>
              <a:rPr sz="2400" dirty="0" err="1"/>
              <a:t>każdej</a:t>
            </a:r>
            <a:r>
              <a:rPr sz="2400" dirty="0"/>
              <a:t> </a:t>
            </a:r>
            <a:r>
              <a:rPr sz="2400" dirty="0" err="1"/>
              <a:t>dziedzinie</a:t>
            </a:r>
            <a:r>
              <a:rPr sz="2400" dirty="0"/>
              <a:t>: od </a:t>
            </a:r>
            <a:r>
              <a:rPr sz="2400" dirty="0" err="1"/>
              <a:t>medycyny</a:t>
            </a:r>
            <a:r>
              <a:rPr sz="2400" dirty="0"/>
              <a:t> po </a:t>
            </a:r>
            <a:r>
              <a:rPr sz="2400" dirty="0" err="1"/>
              <a:t>sztukę</a:t>
            </a:r>
            <a:r>
              <a:rPr sz="2400" dirty="0"/>
              <a:t>. </a:t>
            </a:r>
            <a:r>
              <a:rPr sz="2400" dirty="0" err="1"/>
              <a:t>Dyskusje</a:t>
            </a:r>
            <a:r>
              <a:rPr sz="2400" dirty="0"/>
              <a:t> o </a:t>
            </a:r>
            <a:r>
              <a:rPr sz="2400" dirty="0" err="1"/>
              <a:t>etyce</a:t>
            </a:r>
            <a:r>
              <a:rPr sz="2400" dirty="0"/>
              <a:t> </a:t>
            </a:r>
            <a:r>
              <a:rPr sz="2400" dirty="0" err="1"/>
              <a:t>i</a:t>
            </a:r>
            <a:r>
              <a:rPr sz="2400" dirty="0"/>
              <a:t> </a:t>
            </a:r>
            <a:r>
              <a:rPr sz="2400" dirty="0" err="1"/>
              <a:t>regulacjach</a:t>
            </a:r>
            <a:r>
              <a:rPr sz="2400" dirty="0"/>
              <a:t> </a:t>
            </a:r>
            <a:r>
              <a:rPr sz="2400" dirty="0" err="1"/>
              <a:t>stają</a:t>
            </a:r>
            <a:r>
              <a:rPr sz="2400" dirty="0"/>
              <a:t> </a:t>
            </a:r>
            <a:r>
              <a:rPr sz="2400" dirty="0" err="1"/>
              <a:t>się</a:t>
            </a:r>
            <a:r>
              <a:rPr sz="2400" dirty="0"/>
              <a:t> </a:t>
            </a:r>
            <a:r>
              <a:rPr sz="2400" dirty="0" err="1"/>
              <a:t>kluczowe</a:t>
            </a:r>
            <a:r>
              <a:rPr sz="24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4" name="Rectangle 2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7D5C18AF-A22B-F5EE-47DF-49783B6815F6}"/>
              </a:ext>
            </a:extLst>
          </p:cNvPr>
          <p:cNvSpPr>
            <a:spLocks noGrp="1"/>
          </p:cNvSpPr>
          <p:nvPr>
            <p:ph type="title"/>
          </p:nvPr>
        </p:nvSpPr>
        <p:spPr>
          <a:xfrm>
            <a:off x="561110" y="973668"/>
            <a:ext cx="4177867" cy="1391692"/>
          </a:xfrm>
        </p:spPr>
        <p:txBody>
          <a:bodyPr vert="horz" lIns="91440" tIns="45720" rIns="91440" bIns="45720" rtlCol="0" anchor="ctr">
            <a:normAutofit/>
          </a:bodyPr>
          <a:lstStyle/>
          <a:p>
            <a:r>
              <a:rPr lang="pl-PL" sz="3600" dirty="0">
                <a:solidFill>
                  <a:schemeClr val="tx2"/>
                </a:solidFill>
              </a:rPr>
              <a:t>dr Marcin Albiniak</a:t>
            </a:r>
            <a:endParaRPr lang="en-US" sz="3600" dirty="0">
              <a:solidFill>
                <a:schemeClr val="tx2"/>
              </a:solidFill>
            </a:endParaRPr>
          </a:p>
        </p:txBody>
      </p:sp>
      <p:sp>
        <p:nvSpPr>
          <p:cNvPr id="4" name="Symbol zastępczy tekstu 3">
            <a:extLst>
              <a:ext uri="{FF2B5EF4-FFF2-40B4-BE49-F238E27FC236}">
                <a16:creationId xmlns:a16="http://schemas.microsoft.com/office/drawing/2014/main" id="{664248CB-1A22-9D8C-252B-DD830ADEA0AB}"/>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r>
              <a:rPr lang="pl-PL" sz="1600" dirty="0">
                <a:solidFill>
                  <a:schemeClr val="tx1">
                    <a:lumMod val="75000"/>
                    <a:lumOff val="25000"/>
                  </a:schemeClr>
                </a:solidFill>
              </a:rPr>
              <a:t>Kierownik studiów:</a:t>
            </a:r>
          </a:p>
          <a:p>
            <a:pPr lvl="1">
              <a:buFont typeface="Wingdings 3" charset="2"/>
              <a:buChar char=""/>
            </a:pPr>
            <a:r>
              <a:rPr lang="pl-PL" sz="1800" b="1" dirty="0">
                <a:effectLst/>
                <a:latin typeface="Calibri" panose="020F0502020204030204" pitchFamily="34" charset="0"/>
                <a:ea typeface="Calibri" panose="020F0502020204030204" pitchFamily="34" charset="0"/>
              </a:rPr>
              <a:t>AI Mastery: Teoria i Implementacja Sztucznej Inteligencji w Systemach Informatycznych</a:t>
            </a:r>
            <a:endParaRPr lang="pl-PL" sz="1800" dirty="0">
              <a:effectLst/>
              <a:latin typeface="Times New Roman" panose="02020603050405020304" pitchFamily="18" charset="0"/>
              <a:ea typeface="Calibri" panose="020F0502020204030204" pitchFamily="34" charset="0"/>
            </a:endParaRPr>
          </a:p>
          <a:p>
            <a:pPr lvl="1">
              <a:buFont typeface="Wingdings 3" charset="2"/>
              <a:buChar char=""/>
            </a:pPr>
            <a:r>
              <a:rPr lang="pl-PL" sz="1800" b="1" dirty="0">
                <a:effectLst/>
                <a:latin typeface="Calibri" panose="020F0502020204030204" pitchFamily="34" charset="0"/>
                <a:ea typeface="Calibri" panose="020F0502020204030204" pitchFamily="34" charset="0"/>
              </a:rPr>
              <a:t>Biznes w erze AI. Budowanie umiejętności przyszłości.</a:t>
            </a:r>
            <a:endParaRPr lang="en-US" dirty="0">
              <a:solidFill>
                <a:schemeClr val="tx1">
                  <a:lumMod val="75000"/>
                  <a:lumOff val="25000"/>
                </a:schemeClr>
              </a:solidFill>
            </a:endParaRPr>
          </a:p>
        </p:txBody>
      </p:sp>
      <p:pic>
        <p:nvPicPr>
          <p:cNvPr id="6" name="Symbol zastępczy obrazu 5" descr="Obraz zawierający Ludzka twarz, osoba, Ludzka broda, Czoło&#10;&#10;Opis wygenerowany automatycznie">
            <a:extLst>
              <a:ext uri="{FF2B5EF4-FFF2-40B4-BE49-F238E27FC236}">
                <a16:creationId xmlns:a16="http://schemas.microsoft.com/office/drawing/2014/main" id="{DF914150-180F-9D96-0650-9F7D6AEAE7F5}"/>
              </a:ext>
            </a:extLst>
          </p:cNvPr>
          <p:cNvPicPr>
            <a:picLocks noGrp="1" noChangeAspect="1"/>
          </p:cNvPicPr>
          <p:nvPr>
            <p:ph type="pic" idx="1"/>
          </p:nvPr>
        </p:nvPicPr>
        <p:blipFill>
          <a:blip r:embed="rId3"/>
          <a:srcRect r="-1" b="10784"/>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Tree>
    <p:extLst>
      <p:ext uri="{BB962C8B-B14F-4D97-AF65-F5344CB8AC3E}">
        <p14:creationId xmlns:p14="http://schemas.microsoft.com/office/powerpoint/2010/main" val="28616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a:xfrm>
            <a:off x="609600" y="358176"/>
            <a:ext cx="10972800" cy="912147"/>
          </a:xfrm>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920849" y="2454372"/>
            <a:ext cx="10040768" cy="3693319"/>
          </a:xfrm>
          <a:prstGeom prst="rect">
            <a:avLst/>
          </a:prstGeom>
        </p:spPr>
        <p:txBody>
          <a:bodyPr wrap="square">
            <a:spAutoFit/>
          </a:bodyPr>
          <a:lstStyle/>
          <a:p>
            <a:pPr>
              <a:buFont typeface="Arial" panose="020B0604020202020204" pitchFamily="34" charset="0"/>
              <a:buChar char="•"/>
            </a:pPr>
            <a:r>
              <a:rPr lang="pl-PL" dirty="0"/>
              <a:t>rozpoznawanie wzorców (</a:t>
            </a:r>
            <a:r>
              <a:rPr lang="pl-PL" dirty="0" err="1"/>
              <a:t>pattern</a:t>
            </a:r>
            <a:r>
              <a:rPr lang="pl-PL" dirty="0"/>
              <a:t> </a:t>
            </a:r>
            <a:r>
              <a:rPr lang="pl-PL" dirty="0" err="1"/>
              <a:t>recognition</a:t>
            </a:r>
            <a:r>
              <a:rPr lang="pl-PL" dirty="0"/>
              <a:t>)</a:t>
            </a:r>
          </a:p>
          <a:p>
            <a:pPr>
              <a:buFont typeface="Arial" panose="020B0604020202020204" pitchFamily="34" charset="0"/>
              <a:buChar char="•"/>
            </a:pPr>
            <a:r>
              <a:rPr lang="pl-PL" dirty="0"/>
              <a:t>automatyczna klasyfikacja dokumentów/tekstów (np. według kategorii)</a:t>
            </a:r>
          </a:p>
          <a:p>
            <a:pPr>
              <a:buFont typeface="Arial" panose="020B0604020202020204" pitchFamily="34" charset="0"/>
              <a:buChar char="•"/>
            </a:pPr>
            <a:r>
              <a:rPr lang="pl-PL" dirty="0"/>
              <a:t>rozpoznawanie mowy lub tekstu pisanego (speech and </a:t>
            </a:r>
            <a:r>
              <a:rPr lang="pl-PL" dirty="0" err="1"/>
              <a:t>handwriting</a:t>
            </a:r>
            <a:r>
              <a:rPr lang="pl-PL" dirty="0"/>
              <a:t> </a:t>
            </a:r>
            <a:r>
              <a:rPr lang="pl-PL" dirty="0" err="1"/>
              <a:t>recognition</a:t>
            </a:r>
            <a:r>
              <a:rPr lang="pl-PL" dirty="0"/>
              <a:t>)</a:t>
            </a:r>
          </a:p>
          <a:p>
            <a:pPr>
              <a:buFont typeface="Arial" panose="020B0604020202020204" pitchFamily="34" charset="0"/>
              <a:buChar char="•"/>
            </a:pPr>
            <a:r>
              <a:rPr lang="pl-PL" dirty="0"/>
              <a:t>rozpoznawanie twarzy (face </a:t>
            </a:r>
            <a:r>
              <a:rPr lang="pl-PL" dirty="0" err="1"/>
              <a:t>recognition</a:t>
            </a:r>
            <a:r>
              <a:rPr lang="pl-PL" dirty="0"/>
              <a:t>)</a:t>
            </a:r>
          </a:p>
          <a:p>
            <a:pPr>
              <a:buFont typeface="Arial" panose="020B0604020202020204" pitchFamily="34" charset="0"/>
              <a:buChar char="•"/>
            </a:pPr>
            <a:r>
              <a:rPr lang="pl-PL" dirty="0"/>
              <a:t>rozpoznawanie elementów na zdjęciu (</a:t>
            </a:r>
            <a:r>
              <a:rPr lang="pl-PL" dirty="0" err="1"/>
              <a:t>object</a:t>
            </a:r>
            <a:r>
              <a:rPr lang="pl-PL" dirty="0"/>
              <a:t> </a:t>
            </a:r>
            <a:r>
              <a:rPr lang="pl-PL" dirty="0" err="1"/>
              <a:t>recognition</a:t>
            </a:r>
            <a:r>
              <a:rPr lang="pl-PL" dirty="0"/>
              <a:t>)</a:t>
            </a:r>
          </a:p>
          <a:p>
            <a:pPr>
              <a:buFont typeface="Arial" panose="020B0604020202020204" pitchFamily="34" charset="0"/>
              <a:buChar char="•"/>
            </a:pPr>
            <a:r>
              <a:rPr lang="pl-PL" dirty="0"/>
              <a:t>przewidywanie trendów finansowych lub ekonomicznych (np. cen mieszkań)</a:t>
            </a:r>
          </a:p>
          <a:p>
            <a:pPr>
              <a:buFont typeface="Arial" panose="020B0604020202020204" pitchFamily="34" charset="0"/>
              <a:buChar char="•"/>
            </a:pPr>
            <a:r>
              <a:rPr lang="pl-PL" dirty="0"/>
              <a:t>kierowanie pojazdami (samochody autonomiczne)</a:t>
            </a:r>
          </a:p>
          <a:p>
            <a:pPr>
              <a:buFont typeface="Arial" panose="020B0604020202020204" pitchFamily="34" charset="0"/>
              <a:buChar char="•"/>
            </a:pPr>
            <a:r>
              <a:rPr lang="pl-PL" dirty="0"/>
              <a:t>nawigacja w nieznanym terenie</a:t>
            </a:r>
          </a:p>
          <a:p>
            <a:pPr>
              <a:buFont typeface="Arial" panose="020B0604020202020204" pitchFamily="34" charset="0"/>
              <a:buChar char="•"/>
            </a:pPr>
            <a:r>
              <a:rPr lang="pl-PL" dirty="0"/>
              <a:t>systemy rekomendacji (np. </a:t>
            </a:r>
            <a:r>
              <a:rPr lang="pl-PL" dirty="0" err="1"/>
              <a:t>Spotify</a:t>
            </a:r>
            <a:r>
              <a:rPr lang="pl-PL" dirty="0"/>
              <a:t> lub </a:t>
            </a:r>
            <a:r>
              <a:rPr lang="pl-PL" dirty="0" err="1"/>
              <a:t>Filmweb</a:t>
            </a:r>
            <a:r>
              <a:rPr lang="pl-PL" dirty="0"/>
              <a:t>)</a:t>
            </a:r>
          </a:p>
          <a:p>
            <a:pPr>
              <a:buFont typeface="Arial" panose="020B0604020202020204" pitchFamily="34" charset="0"/>
              <a:buChar char="•"/>
            </a:pPr>
            <a:r>
              <a:rPr lang="pl-PL" dirty="0"/>
              <a:t>zabezpieczanie przed oszustwami w transakcjach </a:t>
            </a:r>
            <a:r>
              <a:rPr lang="pl-PL" dirty="0" err="1"/>
              <a:t>finasowych</a:t>
            </a:r>
            <a:r>
              <a:rPr lang="pl-PL" dirty="0"/>
              <a:t> (fraud </a:t>
            </a:r>
            <a:r>
              <a:rPr lang="pl-PL" dirty="0" err="1"/>
              <a:t>detecion</a:t>
            </a:r>
            <a:r>
              <a:rPr lang="pl-PL" dirty="0"/>
              <a:t>)</a:t>
            </a:r>
          </a:p>
          <a:p>
            <a:pPr>
              <a:buFont typeface="Arial" panose="020B0604020202020204" pitchFamily="34" charset="0"/>
              <a:buChar char="•"/>
            </a:pPr>
            <a:r>
              <a:rPr lang="pl-PL" dirty="0"/>
              <a:t>rozpoznawanie chorób na podstawie objawów</a:t>
            </a:r>
          </a:p>
          <a:p>
            <a:pPr>
              <a:buFont typeface="Arial" panose="020B0604020202020204" pitchFamily="34" charset="0"/>
              <a:buChar char="•"/>
            </a:pPr>
            <a:r>
              <a:rPr lang="pl-PL" dirty="0"/>
              <a:t>marketing (dopasowywanie reklam)</a:t>
            </a:r>
          </a:p>
          <a:p>
            <a:pPr>
              <a:buFont typeface="Arial" panose="020B0604020202020204" pitchFamily="34" charset="0"/>
              <a:buChar char="•"/>
            </a:pPr>
            <a:r>
              <a:rPr lang="pl-PL"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3"/>
          <a:srcRect/>
          <a:stretch>
            <a:fillRect/>
          </a:stretch>
        </p:blipFill>
        <p:spPr>
          <a:xfrm>
            <a:off x="196771" y="6423916"/>
            <a:ext cx="1090341" cy="265089"/>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621104" y="2855887"/>
            <a:ext cx="6913552" cy="2554545"/>
          </a:xfrm>
          <a:prstGeom prst="rect">
            <a:avLst/>
          </a:prstGeom>
          <a:noFill/>
        </p:spPr>
        <p:txBody>
          <a:bodyPr wrap="square">
            <a:spAutoFit/>
          </a:bodyPr>
          <a:lstStyle/>
          <a:p>
            <a:r>
              <a:rPr lang="pl-PL" sz="2000" b="1" dirty="0"/>
              <a:t>Inteligencja</a:t>
            </a:r>
            <a:r>
              <a:rPr lang="pl-PL" sz="2000" dirty="0"/>
              <a:t> (od łac. </a:t>
            </a:r>
            <a:r>
              <a:rPr lang="pl-PL" sz="2000" i="1" dirty="0" err="1"/>
              <a:t>intelligentia</a:t>
            </a:r>
            <a:r>
              <a:rPr lang="pl-PL" sz="20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0688" y="2784169"/>
            <a:ext cx="4023360" cy="2938272"/>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396048" y="2345702"/>
            <a:ext cx="4320480" cy="648072"/>
          </a:xfrm>
          <a:prstGeom prst="rect">
            <a:avLst/>
          </a:prstGeom>
        </p:spPr>
        <p:txBody>
          <a:bodyPr vert="horz" wrap="square" lIns="0" tIns="45720" rIns="0" bIns="45720" rtlCol="0">
            <a:normAutofit/>
          </a:bodyPr>
          <a:lstStyle/>
          <a:p>
            <a:pPr marL="0" indent="0" algn="l">
              <a:buNone/>
            </a:pPr>
            <a:r>
              <a:rPr lang="pl-PL" sz="28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7488" y="3165953"/>
            <a:ext cx="7620000" cy="281940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6013704" y="2345702"/>
            <a:ext cx="4320480" cy="648072"/>
          </a:xfrm>
          <a:prstGeom prst="rect">
            <a:avLst/>
          </a:prstGeom>
        </p:spPr>
        <p:txBody>
          <a:bodyPr vert="horz" wrap="square" lIns="0" tIns="45720" rIns="0" bIns="45720" rtlCol="0">
            <a:normAutofit/>
          </a:bodyPr>
          <a:lstStyle/>
          <a:p>
            <a:pPr marL="0" indent="0" algn="l">
              <a:buNone/>
            </a:pPr>
            <a:r>
              <a:rPr lang="pl-PL" sz="28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487488" y="6181312"/>
            <a:ext cx="5688632" cy="576064"/>
          </a:xfrm>
          <a:prstGeom prst="rect">
            <a:avLst/>
          </a:prstGeom>
        </p:spPr>
        <p:txBody>
          <a:bodyPr vert="horz" wrap="square" lIns="0" tIns="45720" rIns="0" bIns="45720" rtlCol="0">
            <a:normAutofit/>
          </a:bodyPr>
          <a:lstStyle/>
          <a:p>
            <a:pPr marL="0" indent="0" algn="l">
              <a:buNone/>
            </a:pPr>
            <a:r>
              <a:rPr lang="pl-PL"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Howard Gardner – sylwetka autora teorii</a:t>
            </a:r>
          </a:p>
        </p:txBody>
      </p:sp>
      <p:sp>
        <p:nvSpPr>
          <p:cNvPr id="3" name="Content Placeholder 2"/>
          <p:cNvSpPr>
            <a:spLocks noGrp="1"/>
          </p:cNvSpPr>
          <p:nvPr>
            <p:ph idx="1"/>
          </p:nvPr>
        </p:nvSpPr>
        <p:spPr/>
        <p:txBody>
          <a:bodyPr/>
          <a:lstStyle/>
          <a:p>
            <a:r>
              <a:t>- Data urodzenia: 11 lipca 1943 roku, Scranton, Pensylwania, USA.</a:t>
            </a:r>
          </a:p>
          <a:p>
            <a:r>
              <a:t>- Zawód: Psycholog, profesor Uniwersytetu Harvarda.</a:t>
            </a:r>
          </a:p>
          <a:p>
            <a:r>
              <a:t>- Dorobek naukowy:</a:t>
            </a:r>
          </a:p>
          <a:p>
            <a:r>
              <a:t>  - Autor kilkunastu książek, w tym przełomowej *'Frames of Mind'.*</a:t>
            </a:r>
          </a:p>
          <a:p>
            <a:r>
              <a:t>  - Laureat wielu nagród za wkład w psychologię i edukację.</a:t>
            </a:r>
          </a:p>
          <a:p>
            <a:r>
              <a:t>- Wpływ: Jedna z najbardziej wpływowych postaci w dziedzinie edukacji w XX wieku.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Wprowadzenie do teorii inteligencji wielorakiej</a:t>
            </a:r>
          </a:p>
        </p:txBody>
      </p:sp>
      <p:sp>
        <p:nvSpPr>
          <p:cNvPr id="3" name="Content Placeholder 2"/>
          <p:cNvSpPr>
            <a:spLocks noGrp="1"/>
          </p:cNvSpPr>
          <p:nvPr>
            <p:ph idx="1"/>
          </p:nvPr>
        </p:nvSpPr>
        <p:spPr/>
        <p:txBody>
          <a:bodyPr/>
          <a:lstStyle/>
          <a:p>
            <a:r>
              <a:t>- Teoria opracowana przez Howarda Gardnera w 1983 roku w książce *'Frames of Mind: The Theory of Multiple Intelligences'.*</a:t>
            </a:r>
          </a:p>
          <a:p>
            <a:r>
              <a:t>- Podważa tradycyjne pojęcie inteligencji jako jednego wymiaru mierzonego IQ.</a:t>
            </a:r>
          </a:p>
          <a:p>
            <a:r>
              <a:t>- Proponuje istnienie różnych rodzajów inteligencji, które są niezależne od siebie.</a:t>
            </a:r>
          </a:p>
          <a:p>
            <a:r>
              <a:t>- Każdy człowiek posiada unikalny profil inteligencji.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Rodzaje inteligencji według Gardnera</a:t>
            </a:r>
          </a:p>
        </p:txBody>
      </p:sp>
      <p:sp>
        <p:nvSpPr>
          <p:cNvPr id="3" name="Content Placeholder 2"/>
          <p:cNvSpPr>
            <a:spLocks noGrp="1"/>
          </p:cNvSpPr>
          <p:nvPr>
            <p:ph idx="1"/>
          </p:nvPr>
        </p:nvSpPr>
        <p:spPr/>
        <p:txBody>
          <a:bodyPr/>
          <a:lstStyle/>
          <a:p>
            <a:r>
              <a:t>1. Językowa (lingwistyczna): zdolność do operowania językiem, umiejętność pisania i mówienia.</a:t>
            </a:r>
          </a:p>
          <a:p>
            <a:r>
              <a:t>2. Logiczno-matematyczna: myślenie abstrakcyjne, rozwiązywanie problemów, zdolności analityczne.</a:t>
            </a:r>
          </a:p>
          <a:p>
            <a:r>
              <a:t>3. Przestrzenna: zdolność do wizualizacji i manipulowania obrazami w umyśle.</a:t>
            </a:r>
          </a:p>
          <a:p>
            <a:r>
              <a:t>4. Kinestetyczna: umiejętność kontrolowania ciała, zdolności manualne i sportowe.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Rodzaje inteligencji (ciąg dalszy)</a:t>
            </a:r>
          </a:p>
        </p:txBody>
      </p:sp>
      <p:sp>
        <p:nvSpPr>
          <p:cNvPr id="3" name="Content Placeholder 2"/>
          <p:cNvSpPr>
            <a:spLocks noGrp="1"/>
          </p:cNvSpPr>
          <p:nvPr>
            <p:ph idx="1"/>
          </p:nvPr>
        </p:nvSpPr>
        <p:spPr/>
        <p:txBody>
          <a:bodyPr/>
          <a:lstStyle/>
          <a:p>
            <a:r>
              <a:t>5. Muzyczna: wrażliwość na dźwięki, rytm, melodię.</a:t>
            </a:r>
          </a:p>
          <a:p>
            <a:r>
              <a:t>6. Interpersonalna: zdolność do rozumienia innych ludzi, komunikacji i współpracy.</a:t>
            </a:r>
          </a:p>
          <a:p>
            <a:r>
              <a:t>7. Intrapersonalna: samoświadomość, zrozumienie własnych emocji i motywacji.</a:t>
            </a:r>
          </a:p>
          <a:p>
            <a:r>
              <a:t>8. Przyrodnicza: wrażliwość na przyrodę, rozumienie świata naturalnego.</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Główne założenia teorii</a:t>
            </a:r>
          </a:p>
        </p:txBody>
      </p:sp>
      <p:sp>
        <p:nvSpPr>
          <p:cNvPr id="3" name="Content Placeholder 2"/>
          <p:cNvSpPr>
            <a:spLocks noGrp="1"/>
          </p:cNvSpPr>
          <p:nvPr>
            <p:ph idx="1"/>
          </p:nvPr>
        </p:nvSpPr>
        <p:spPr/>
        <p:txBody>
          <a:bodyPr/>
          <a:lstStyle/>
          <a:p>
            <a:r>
              <a:t>- Indywidualność: Każda osoba ma różny poziom każdej z inteligencji.</a:t>
            </a:r>
          </a:p>
          <a:p>
            <a:r>
              <a:t>- Praktyczne zastosowanie: Teoria ma wpływ na edukację, pomagając dopasować metody nauczania do różnych stylów uczenia się.</a:t>
            </a:r>
          </a:p>
          <a:p>
            <a:r>
              <a:t>- Brak hierarchii: Żadna z inteligencji nie jest ważniejsza od innych.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Krytyka teorii inteligencji wielorakiej</a:t>
            </a:r>
          </a:p>
        </p:txBody>
      </p:sp>
      <p:sp>
        <p:nvSpPr>
          <p:cNvPr id="3" name="Content Placeholder 2"/>
          <p:cNvSpPr>
            <a:spLocks noGrp="1"/>
          </p:cNvSpPr>
          <p:nvPr>
            <p:ph idx="1"/>
          </p:nvPr>
        </p:nvSpPr>
        <p:spPr/>
        <p:txBody>
          <a:bodyPr/>
          <a:lstStyle/>
          <a:p>
            <a:r>
              <a:t>- Brak empirycznego potwierdzenia: Część naukowców uważa, że teoria nie jest wystarczająco naukowo ugruntowana.</a:t>
            </a:r>
          </a:p>
          <a:p>
            <a:r>
              <a:t>- Rozmycie pojęcia inteligencji: Zarzuty, że nie wszystkie 'inteligencje' są rzeczywiście rodzajami inteligencji.</a:t>
            </a:r>
          </a:p>
          <a:p>
            <a:r>
              <a:t>- Popularność mimo krytyki: Teoria zyskała szerokie zastosowanie w edukacji i psychologii.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Zastosowanie teorii w edukacji i życiu codziennym</a:t>
            </a:r>
          </a:p>
        </p:txBody>
      </p:sp>
      <p:sp>
        <p:nvSpPr>
          <p:cNvPr id="3" name="Content Placeholder 2"/>
          <p:cNvSpPr>
            <a:spLocks noGrp="1"/>
          </p:cNvSpPr>
          <p:nvPr>
            <p:ph idx="1"/>
          </p:nvPr>
        </p:nvSpPr>
        <p:spPr/>
        <p:txBody>
          <a:bodyPr/>
          <a:lstStyle/>
          <a:p>
            <a:r>
              <a:t>- Edukacja: Uczniowie są uczeni w sposób uwzględniający ich dominujące inteligencje.</a:t>
            </a:r>
          </a:p>
          <a:p>
            <a:r>
              <a:t>- Praca: Lepsze zrozumienie predyspozycji pracowników.</a:t>
            </a:r>
          </a:p>
          <a:p>
            <a:r>
              <a:t>- Codzienność: Pomoc w lepszym rozumieniu siebie i innych ludzi.</a:t>
            </a:r>
          </a:p>
          <a:p>
            <a:r>
              <a:t>- Rozwój osobisty: Możliwość rozwijania swoich słabszych stron.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 symbol zastępczy 7" descr="abstrakcyjny obraz">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ytuł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r>
              <a:rPr lang="en-US" b="1" dirty="0">
                <a:solidFill>
                  <a:schemeClr val="accent4">
                    <a:lumMod val="60000"/>
                    <a:lumOff val="40000"/>
                  </a:schemeClr>
                </a:solidFill>
              </a:rPr>
              <a:t>ANIMA</a:t>
            </a:r>
            <a:br>
              <a:rPr lang="en-US" dirty="0">
                <a:solidFill>
                  <a:schemeClr val="accent4">
                    <a:lumMod val="60000"/>
                    <a:lumOff val="40000"/>
                  </a:schemeClr>
                </a:solidFill>
              </a:rPr>
            </a:br>
            <a:r>
              <a:rPr lang="en-US" i="1" dirty="0">
                <a:solidFill>
                  <a:schemeClr val="accent4">
                    <a:lumMod val="60000"/>
                    <a:lumOff val="40000"/>
                  </a:schemeClr>
                </a:solidFill>
              </a:rPr>
              <a:t>Analogical Neural Interface for Meaning Assembly</a:t>
            </a:r>
            <a:endParaRPr lang="pl-PL" noProof="1">
              <a:solidFill>
                <a:schemeClr val="accent4">
                  <a:lumMod val="60000"/>
                  <a:lumOff val="40000"/>
                </a:schemeClr>
              </a:solidFill>
            </a:endParaRPr>
          </a:p>
        </p:txBody>
      </p:sp>
      <p:sp>
        <p:nvSpPr>
          <p:cNvPr id="7" name="Tekst — symbol zastępczy 6">
            <a:extLst>
              <a:ext uri="{FF2B5EF4-FFF2-40B4-BE49-F238E27FC236}">
                <a16:creationId xmlns:a16="http://schemas.microsoft.com/office/drawing/2014/main" id="{5D865526-EC39-4780-A2A8-274A80A5C19B}"/>
              </a:ext>
            </a:extLst>
          </p:cNvPr>
          <p:cNvSpPr>
            <a:spLocks noGrp="1"/>
          </p:cNvSpPr>
          <p:nvPr>
            <p:ph type="body" idx="1"/>
          </p:nvPr>
        </p:nvSpPr>
        <p:spPr>
          <a:xfrm>
            <a:off x="1847088" y="4660071"/>
            <a:ext cx="9482328" cy="518795"/>
          </a:xfrm>
        </p:spPr>
        <p:txBody>
          <a:bodyPr rtlCol="0"/>
          <a:lstStyle/>
          <a:p>
            <a:r>
              <a:rPr lang="pl-PL" dirty="0"/>
              <a:t>Przełomowe AI oparte na intencji • PCJ • inspiracja </a:t>
            </a:r>
            <a:r>
              <a:rPr lang="pl-PL" dirty="0" err="1"/>
              <a:t>Penrose’em</a:t>
            </a:r>
            <a:endParaRPr lang="pl-PL" noProof="1"/>
          </a:p>
        </p:txBody>
      </p:sp>
      <p:sp>
        <p:nvSpPr>
          <p:cNvPr id="4" name="Symbol zastępczy tekstu 3">
            <a:extLst>
              <a:ext uri="{FF2B5EF4-FFF2-40B4-BE49-F238E27FC236}">
                <a16:creationId xmlns:a16="http://schemas.microsoft.com/office/drawing/2014/main" id="{DBB7E87F-F27A-BFED-6087-EBCE68C6A4A1}"/>
              </a:ext>
            </a:extLst>
          </p:cNvPr>
          <p:cNvSpPr>
            <a:spLocks noGrp="1"/>
          </p:cNvSpPr>
          <p:nvPr>
            <p:ph type="body" sz="quarter" idx="12"/>
          </p:nvPr>
        </p:nvSpPr>
        <p:spPr/>
        <p:txBody>
          <a:bodyPr/>
          <a:lstStyle/>
          <a:p>
            <a:endParaRPr lang="pl-PL"/>
          </a:p>
        </p:txBody>
      </p:sp>
    </p:spTree>
    <p:extLst>
      <p:ext uri="{BB962C8B-B14F-4D97-AF65-F5344CB8AC3E}">
        <p14:creationId xmlns:p14="http://schemas.microsoft.com/office/powerpoint/2010/main" val="3927832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Wpływ teorii Gardnera na rozwój sztucznej inteligencji (AI)</a:t>
            </a:r>
          </a:p>
        </p:txBody>
      </p:sp>
      <p:sp>
        <p:nvSpPr>
          <p:cNvPr id="3" name="Content Placeholder 2"/>
          <p:cNvSpPr>
            <a:spLocks noGrp="1"/>
          </p:cNvSpPr>
          <p:nvPr>
            <p:ph idx="1"/>
          </p:nvPr>
        </p:nvSpPr>
        <p:spPr/>
        <p:txBody>
          <a:bodyPr/>
          <a:lstStyle/>
          <a:p>
            <a:r>
              <a:t>- Zrozumienie różnorodnych zdolności: Inspiracja dla systemów AI, które nie skupiają się wyłącznie na logiczno-matematycznej 'inteligencji'.</a:t>
            </a:r>
          </a:p>
          <a:p>
            <a:r>
              <a:t>- Uczenie maszynowe (ML): Modele AI uczące się specyficznych umiejętności, np. językowych, wizualnych czy interpersonalnych.</a:t>
            </a:r>
          </a:p>
          <a:p>
            <a:r>
              <a:t>- Integracja wielu kompetencji: Dążenie do stworzenia systemów ogólnej AI (AGI) uwzględniającej różnorodne zdolności.</a:t>
            </a:r>
          </a:p>
          <a:p>
            <a:r>
              <a:t>- Praktyczne aplikacje: Edukacja oparta na AI, kreatywność (np. komponowanie muzyki, generowanie tekstów).</a:t>
            </a:r>
          </a:p>
          <a:p>
            <a:r>
              <a:t>- Krytyka: AI nadal pozostaje wyspecjalizowana i nie dorównuje ludzkim wielorakim inteligencjom.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1262320" y="2520336"/>
            <a:ext cx="7872535" cy="3693319"/>
          </a:xfrm>
          <a:prstGeom prst="rect">
            <a:avLst/>
          </a:prstGeom>
          <a:noFill/>
        </p:spPr>
        <p:txBody>
          <a:bodyPr wrap="square">
            <a:spAutoFit/>
          </a:bodyPr>
          <a:lstStyle/>
          <a:p>
            <a:r>
              <a:rPr lang="pl-PL" b="1" dirty="0"/>
              <a:t>Uczenie maszynowe (Machine Learning):</a:t>
            </a:r>
          </a:p>
          <a:p>
            <a:r>
              <a:rPr lang="pl-PL"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dirty="0"/>
          </a:p>
          <a:p>
            <a:r>
              <a:rPr lang="pl-PL" b="1" dirty="0"/>
              <a:t>Uczenie głębokie (</a:t>
            </a:r>
            <a:r>
              <a:rPr lang="pl-PL" b="1" dirty="0" err="1"/>
              <a:t>Deep</a:t>
            </a:r>
            <a:r>
              <a:rPr lang="pl-PL" b="1" dirty="0"/>
              <a:t> Learning):</a:t>
            </a:r>
          </a:p>
          <a:p>
            <a:r>
              <a:rPr lang="pl-PL"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Pismo odręczne 1">
                <a:extLst>
                  <a:ext uri="{FF2B5EF4-FFF2-40B4-BE49-F238E27FC236}">
                    <a16:creationId xmlns:a16="http://schemas.microsoft.com/office/drawing/2014/main" id="{209564C5-B212-040F-4687-F82E1D00418D}"/>
                  </a:ext>
                </a:extLst>
              </p14:cNvPr>
              <p14:cNvContentPartPr/>
              <p14:nvPr/>
            </p14:nvContentPartPr>
            <p14:xfrm>
              <a:off x="1155600" y="520560"/>
              <a:ext cx="10731960" cy="5340960"/>
            </p14:xfrm>
          </p:contentPart>
        </mc:Choice>
        <mc:Fallback>
          <p:pic>
            <p:nvPicPr>
              <p:cNvPr id="2" name="Pismo odręczne 1">
                <a:extLst>
                  <a:ext uri="{FF2B5EF4-FFF2-40B4-BE49-F238E27FC236}">
                    <a16:creationId xmlns:a16="http://schemas.microsoft.com/office/drawing/2014/main" id="{209564C5-B212-040F-4687-F82E1D00418D}"/>
                  </a:ext>
                </a:extLst>
              </p:cNvPr>
              <p:cNvPicPr/>
              <p:nvPr/>
            </p:nvPicPr>
            <p:blipFill>
              <a:blip r:embed="rId3"/>
              <a:stretch>
                <a:fillRect/>
              </a:stretch>
            </p:blipFill>
            <p:spPr>
              <a:xfrm>
                <a:off x="1146240" y="511200"/>
                <a:ext cx="10750680" cy="5359680"/>
              </a:xfrm>
              <a:prstGeom prst="rect">
                <a:avLst/>
              </a:prstGeom>
            </p:spPr>
          </p:pic>
        </mc:Fallback>
      </mc:AlternateContent>
    </p:spTree>
    <p:extLst>
      <p:ext uri="{BB962C8B-B14F-4D97-AF65-F5344CB8AC3E}">
        <p14:creationId xmlns:p14="http://schemas.microsoft.com/office/powerpoint/2010/main" val="64749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297752" y="2563427"/>
            <a:ext cx="7724206" cy="3139321"/>
          </a:xfrm>
          <a:prstGeom prst="rect">
            <a:avLst/>
          </a:prstGeom>
          <a:noFill/>
        </p:spPr>
        <p:txBody>
          <a:bodyPr wrap="square">
            <a:spAutoFit/>
          </a:bodyPr>
          <a:lstStyle/>
          <a:p>
            <a:r>
              <a:rPr lang="pl-PL" b="1" dirty="0"/>
              <a:t>Przetwarzanie języka naturalnego (Natural Language Processing, NLP):</a:t>
            </a:r>
          </a:p>
          <a:p>
            <a:r>
              <a:rPr lang="pl-PL"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dirty="0" err="1"/>
              <a:t>Siri</a:t>
            </a:r>
            <a:r>
              <a:rPr lang="pl-PL" dirty="0"/>
              <a:t>, </a:t>
            </a:r>
            <a:r>
              <a:rPr lang="pl-PL" dirty="0" err="1"/>
              <a:t>Alexa</a:t>
            </a:r>
            <a:r>
              <a:rPr lang="pl-PL" dirty="0"/>
              <a:t>) oraz </a:t>
            </a:r>
            <a:r>
              <a:rPr lang="pl-PL" dirty="0" err="1"/>
              <a:t>chatboty</a:t>
            </a:r>
            <a:r>
              <a:rPr lang="pl-PL" dirty="0"/>
              <a:t>.</a:t>
            </a:r>
          </a:p>
          <a:p>
            <a:endParaRPr lang="pl-PL" dirty="0"/>
          </a:p>
          <a:p>
            <a:r>
              <a:rPr lang="pl-PL" b="1" dirty="0"/>
              <a:t>Wizja komputerowa (</a:t>
            </a:r>
            <a:r>
              <a:rPr lang="pl-PL" b="1" dirty="0" err="1"/>
              <a:t>Computer</a:t>
            </a:r>
            <a:r>
              <a:rPr lang="pl-PL" b="1" dirty="0"/>
              <a:t> </a:t>
            </a:r>
            <a:r>
              <a:rPr lang="pl-PL" b="1" dirty="0" err="1"/>
              <a:t>Vision</a:t>
            </a:r>
            <a:r>
              <a:rPr lang="pl-PL" b="1" dirty="0"/>
              <a:t>):</a:t>
            </a:r>
          </a:p>
          <a:p>
            <a:r>
              <a:rPr lang="pl-PL"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703512" y="1916832"/>
            <a:ext cx="7776864" cy="3139321"/>
          </a:xfrm>
          <a:prstGeom prst="rect">
            <a:avLst/>
          </a:prstGeom>
          <a:noFill/>
        </p:spPr>
        <p:txBody>
          <a:bodyPr wrap="square">
            <a:spAutoFit/>
          </a:bodyPr>
          <a:lstStyle/>
          <a:p>
            <a:r>
              <a:rPr lang="pl-PL" b="1" dirty="0"/>
              <a:t>Eksperckie systemy doradcze:</a:t>
            </a:r>
          </a:p>
          <a:p>
            <a:r>
              <a:rPr lang="pl-PL" dirty="0"/>
              <a:t>Są to systemy AI zaprojektowane do podejmowania decyzji w specyficznych dziedzinach na podstawie zestawu reguł i wiedzy eksperckiej. Wykorzystywane są m.in. w diagnozie medycznej, analizie finansowej czy planowaniu logistycznym.</a:t>
            </a:r>
          </a:p>
          <a:p>
            <a:endParaRPr lang="pl-PL" dirty="0"/>
          </a:p>
          <a:p>
            <a:r>
              <a:rPr lang="pl-PL" b="1" dirty="0"/>
              <a:t>Robotyka:</a:t>
            </a:r>
          </a:p>
          <a:p>
            <a:r>
              <a:rPr lang="pl-PL"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C14D1BF-9629-33B6-490B-61341273D822}"/>
              </a:ext>
            </a:extLst>
          </p:cNvPr>
          <p:cNvSpPr txBox="1"/>
          <p:nvPr/>
        </p:nvSpPr>
        <p:spPr>
          <a:xfrm>
            <a:off x="1271464" y="1988840"/>
            <a:ext cx="9289032" cy="3416320"/>
          </a:xfrm>
          <a:prstGeom prst="rect">
            <a:avLst/>
          </a:prstGeom>
          <a:noFill/>
        </p:spPr>
        <p:txBody>
          <a:bodyPr wrap="square">
            <a:spAutoFit/>
          </a:bodyPr>
          <a:lstStyle/>
          <a:p>
            <a:r>
              <a:rPr lang="pl-PL" dirty="0"/>
              <a:t>Mit 1: „AI zastąpi wszystkich pracowników” – Media często podkreślają, że sztuczna inteligencja prowadzi do masowej utraty miejsc pracy, co prowadzi do obaw przed zautomatyzowaniem całych branż. Choć AI rzeczywiście przejmuje niektóre zadania, to jednocześnie tworzy nowe możliwości zatrudnienia, szczególnie w dziedzinach technologicznych i zarządzania systemami AI.</a:t>
            </a:r>
          </a:p>
          <a:p>
            <a:r>
              <a:rPr lang="pl-PL" dirty="0"/>
              <a:t>Mit 2: „AI osiągnęła pełną autonomię robotów” – W filmach i artykułach AI bywa przedstawiana jako technologia zdolna do działania bez ludzkiej ingerencji, co prowadzi do obaw o samowolne maszyny. W rzeczywistości współczesna AI działa w granicach wyznaczonych przez ludzi i potrzebuje nadzoru.</a:t>
            </a:r>
          </a:p>
          <a:p>
            <a:r>
              <a:rPr lang="pl-PL" dirty="0"/>
              <a:t>Mit 3: „AI jest świadoma” – Niektóre narracje sugerują, że AI rozumie kontekst, emocje i ma własną wolę, ale obecna technologia opiera się na wzorcach statystycznych, bez prawdziwego zrozumienia czy samoświadomości.</a:t>
            </a:r>
          </a:p>
        </p:txBody>
      </p:sp>
      <p:sp>
        <p:nvSpPr>
          <p:cNvPr id="7" name="pole tekstowe 6">
            <a:extLst>
              <a:ext uri="{FF2B5EF4-FFF2-40B4-BE49-F238E27FC236}">
                <a16:creationId xmlns:a16="http://schemas.microsoft.com/office/drawing/2014/main" id="{59D4E861-ABF3-1880-22DC-58D151014081}"/>
              </a:ext>
            </a:extLst>
          </p:cNvPr>
          <p:cNvSpPr txBox="1"/>
          <p:nvPr/>
        </p:nvSpPr>
        <p:spPr>
          <a:xfrm>
            <a:off x="1271464" y="836712"/>
            <a:ext cx="8712968" cy="646331"/>
          </a:xfrm>
          <a:prstGeom prst="rect">
            <a:avLst/>
          </a:prstGeom>
          <a:noFill/>
        </p:spPr>
        <p:txBody>
          <a:bodyPr wrap="square">
            <a:spAutoFit/>
          </a:bodyPr>
          <a:lstStyle/>
          <a:p>
            <a:r>
              <a:rPr lang="pl-PL" sz="3600" b="1" dirty="0">
                <a:latin typeface="Roboto" panose="02000000000000000000" pitchFamily="2" charset="0"/>
                <a:ea typeface="Roboto" panose="02000000000000000000" pitchFamily="2" charset="0"/>
                <a:cs typeface="+mj-cs"/>
              </a:rPr>
              <a:t>Przykłady mitów na temat AI w mediach</a:t>
            </a:r>
          </a:p>
        </p:txBody>
      </p:sp>
    </p:spTree>
    <p:extLst>
      <p:ext uri="{BB962C8B-B14F-4D97-AF65-F5344CB8AC3E}">
        <p14:creationId xmlns:p14="http://schemas.microsoft.com/office/powerpoint/2010/main" val="2174058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D767FF-4BD8-7210-E7A6-980B57A66479}"/>
              </a:ext>
            </a:extLst>
          </p:cNvPr>
          <p:cNvSpPr>
            <a:spLocks noGrp="1"/>
          </p:cNvSpPr>
          <p:nvPr>
            <p:ph type="title"/>
          </p:nvPr>
        </p:nvSpPr>
        <p:spPr/>
        <p:txBody>
          <a:bodyPr>
            <a:normAutofit fontScale="90000"/>
          </a:bodyPr>
          <a:lstStyle/>
          <a:p>
            <a:r>
              <a:rPr lang="pl-PL" b="1" dirty="0"/>
              <a:t>Dlaczego AI nie jest tak „magiczna”, jak to przedstawiają niektóre narracje medialne</a:t>
            </a:r>
            <a:endParaRPr lang="pl-PL" dirty="0"/>
          </a:p>
        </p:txBody>
      </p:sp>
      <p:sp>
        <p:nvSpPr>
          <p:cNvPr id="4" name="pole tekstowe 3">
            <a:extLst>
              <a:ext uri="{FF2B5EF4-FFF2-40B4-BE49-F238E27FC236}">
                <a16:creationId xmlns:a16="http://schemas.microsoft.com/office/drawing/2014/main" id="{0B6ACEB5-42E7-20C4-A429-721013469C53}"/>
              </a:ext>
            </a:extLst>
          </p:cNvPr>
          <p:cNvSpPr txBox="1"/>
          <p:nvPr/>
        </p:nvSpPr>
        <p:spPr>
          <a:xfrm>
            <a:off x="960568" y="2465472"/>
            <a:ext cx="8280920" cy="3693319"/>
          </a:xfrm>
          <a:prstGeom prst="rect">
            <a:avLst/>
          </a:prstGeom>
          <a:noFill/>
        </p:spPr>
        <p:txBody>
          <a:bodyPr wrap="square">
            <a:spAutoFit/>
          </a:bodyPr>
          <a:lstStyle/>
          <a:p>
            <a:pPr>
              <a:buFont typeface="Arial" panose="020B0604020202020204" pitchFamily="34" charset="0"/>
              <a:buChar char="•"/>
            </a:pPr>
            <a:r>
              <a:rPr lang="pl-PL" b="1" dirty="0"/>
              <a:t>Technologia oparta na algorytmach i danych</a:t>
            </a:r>
            <a:r>
              <a:rPr lang="pl-PL" dirty="0"/>
              <a:t>: AI nie działa w magiczny sposób, lecz bazuje na skomplikowanych algorytmach i ogromnych ilościach danych. Działa na zasadzie statystyki i matematyki, co oznacza, że nie posiada intuicji ani świadomości.</a:t>
            </a:r>
          </a:p>
          <a:p>
            <a:pPr>
              <a:buFont typeface="Arial" panose="020B0604020202020204" pitchFamily="34" charset="0"/>
              <a:buChar char="•"/>
            </a:pPr>
            <a:r>
              <a:rPr lang="pl-PL" b="1" dirty="0"/>
              <a:t>Błędy i nieprzewidywalność</a:t>
            </a:r>
            <a:r>
              <a:rPr lang="pl-PL" dirty="0"/>
              <a:t>: AI popełnia błędy, zwłaszcza gdy spotyka się z nieznanymi danymi lub gdy występują uprzedzenia w danych treningowych. AI nie rozumie świata w sposób ludzki i często wymaga ogromnych mocy obliczeniowych, co jest kosztowne i nie zawsze efektywne.</a:t>
            </a:r>
          </a:p>
          <a:p>
            <a:pPr>
              <a:buFont typeface="Arial" panose="020B0604020202020204" pitchFamily="34" charset="0"/>
              <a:buChar char="•"/>
            </a:pPr>
            <a:r>
              <a:rPr lang="pl-PL" b="1" dirty="0"/>
              <a:t>Ograniczona interpretacja i zrozumienie</a:t>
            </a:r>
            <a:r>
              <a:rPr lang="pl-PL" dirty="0"/>
              <a:t>: Media często pomijają fakt, że AI nie potrafi podejmować decyzji etycznych ani moralnych. Każde „magiczne” osiągnięcie AI to wynik starannego programowania, a systemy AI wciąż nie rozumieją znaczenia przetwarzanych informacji – potrafią jedynie naśladować ludzkie zachowanie.</a:t>
            </a:r>
          </a:p>
        </p:txBody>
      </p:sp>
    </p:spTree>
    <p:extLst>
      <p:ext uri="{BB962C8B-B14F-4D97-AF65-F5344CB8AC3E}">
        <p14:creationId xmlns:p14="http://schemas.microsoft.com/office/powerpoint/2010/main" val="31681851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999156" y="3137552"/>
            <a:ext cx="9073008" cy="2308324"/>
          </a:xfrm>
          <a:prstGeom prst="rect">
            <a:avLst/>
          </a:prstGeom>
          <a:noFill/>
        </p:spPr>
        <p:txBody>
          <a:bodyPr wrap="square">
            <a:spAutoFit/>
          </a:bodyPr>
          <a:lstStyle/>
          <a:p>
            <a:r>
              <a:rPr lang="pl-PL" b="1" dirty="0"/>
              <a:t>Inteligencja a Sztuczna Inteligencja</a:t>
            </a:r>
          </a:p>
          <a:p>
            <a:endParaRPr lang="pl-PL" dirty="0"/>
          </a:p>
          <a:p>
            <a:r>
              <a:rPr lang="pl-PL" dirty="0"/>
              <a:t>    Ludzka inteligencja odnosi się do zdolności do rozumowania, uczenia się na podstawie doświadczeń, adaptacji do nowych sytuacji, rozwiązywania problemów oraz tworzenia abstrakcyjnych pojęć.</a:t>
            </a:r>
          </a:p>
          <a:p>
            <a:endParaRPr lang="pl-PL" dirty="0"/>
          </a:p>
          <a:p>
            <a:r>
              <a:rPr lang="pl-PL"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54954" y="2470648"/>
            <a:ext cx="7652198" cy="2862322"/>
          </a:xfrm>
          <a:prstGeom prst="rect">
            <a:avLst/>
          </a:prstGeom>
          <a:noFill/>
        </p:spPr>
        <p:txBody>
          <a:bodyPr wrap="square">
            <a:spAutoFit/>
          </a:bodyPr>
          <a:lstStyle/>
          <a:p>
            <a:endParaRPr lang="pl-PL" dirty="0"/>
          </a:p>
          <a:p>
            <a:r>
              <a:rPr lang="pl-PL" dirty="0"/>
              <a:t>    </a:t>
            </a:r>
            <a:r>
              <a:rPr lang="pl-PL" b="1" dirty="0"/>
              <a:t>Tak</a:t>
            </a:r>
            <a:r>
              <a:rPr lang="pl-PL"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dirty="0"/>
          </a:p>
          <a:p>
            <a:r>
              <a:rPr lang="pl-PL" dirty="0"/>
              <a:t>    </a:t>
            </a:r>
            <a:r>
              <a:rPr lang="pl-PL" b="1" dirty="0"/>
              <a:t>Nie</a:t>
            </a:r>
            <a:r>
              <a:rPr lang="pl-PL"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98743" y="2408328"/>
            <a:ext cx="5299074" cy="4608512"/>
          </a:xfrm>
          <a:prstGeom prst="rect">
            <a:avLst/>
          </a:prstGeom>
        </p:spPr>
        <p:txBody>
          <a:bodyPr vert="horz" lIns="0" tIns="45720" rIns="0" bIns="45720" rtlCol="0">
            <a:normAutofit/>
          </a:bodyPr>
          <a:lstStyle/>
          <a:p>
            <a:pPr marL="228600" indent="-228600">
              <a:lnSpc>
                <a:spcPct val="120000"/>
              </a:lnSpc>
              <a:spcBef>
                <a:spcPts val="400"/>
              </a:spcBef>
              <a:spcAft>
                <a:spcPts val="400"/>
              </a:spcAft>
              <a:buSzPct val="90000"/>
              <a:buFont typeface="Wingdings" pitchFamily="2" charset="2"/>
              <a:buChar char="§"/>
            </a:pPr>
            <a:r>
              <a:rPr lang="pl-PL" sz="2400" dirty="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6211889" y="1491857"/>
            <a:ext cx="5299074" cy="4608512"/>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CC3376-5069-4C7B-BE6B-A3776D1B47BA}"/>
              </a:ext>
            </a:extLst>
          </p:cNvPr>
          <p:cNvSpPr>
            <a:spLocks noGrp="1"/>
          </p:cNvSpPr>
          <p:nvPr>
            <p:ph type="title"/>
          </p:nvPr>
        </p:nvSpPr>
        <p:spPr/>
        <p:txBody>
          <a:bodyPr rtlCol="0"/>
          <a:lstStyle/>
          <a:p>
            <a:r>
              <a:rPr lang="pl-PL" dirty="0">
                <a:solidFill>
                  <a:schemeClr val="accent4">
                    <a:lumMod val="60000"/>
                    <a:lumOff val="40000"/>
                  </a:schemeClr>
                </a:solidFill>
              </a:rPr>
              <a:t>Problem</a:t>
            </a:r>
            <a:endParaRPr lang="pl-PL" noProof="1">
              <a:solidFill>
                <a:schemeClr val="accent4">
                  <a:lumMod val="60000"/>
                  <a:lumOff val="40000"/>
                </a:schemeClr>
              </a:solidFill>
            </a:endParaRPr>
          </a:p>
        </p:txBody>
      </p:sp>
      <p:pic>
        <p:nvPicPr>
          <p:cNvPr id="6" name="Obraz — symbol zastępczy 5" descr="osoba przyglądająca się planom na ścianie">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Zawartość — symbol zastępczy 13">
            <a:extLst>
              <a:ext uri="{FF2B5EF4-FFF2-40B4-BE49-F238E27FC236}">
                <a16:creationId xmlns:a16="http://schemas.microsoft.com/office/drawing/2014/main" id="{79248A72-A597-48DF-A270-3389F5D209C0}"/>
              </a:ext>
            </a:extLst>
          </p:cNvPr>
          <p:cNvSpPr>
            <a:spLocks noGrp="1"/>
          </p:cNvSpPr>
          <p:nvPr>
            <p:ph idx="1"/>
          </p:nvPr>
        </p:nvSpPr>
        <p:spPr>
          <a:xfrm>
            <a:off x="5925313" y="2404469"/>
            <a:ext cx="6067904" cy="4428959"/>
          </a:xfrm>
        </p:spPr>
        <p:txBody>
          <a:bodyPr rtlCol="0">
            <a:normAutofit/>
          </a:bodyPr>
          <a:lstStyle/>
          <a:p>
            <a:pPr rtl="0"/>
            <a:r>
              <a:rPr lang="pl-PL" sz="2400" b="1" noProof="1"/>
              <a:t>Obecne AI to ogromne modele i masywne dane</a:t>
            </a:r>
          </a:p>
          <a:p>
            <a:pPr rtl="0"/>
            <a:endParaRPr lang="pl-PL" sz="2400" b="1" noProof="1"/>
          </a:p>
          <a:p>
            <a:pPr rtl="0"/>
            <a:r>
              <a:rPr lang="pl-PL" sz="2400" b="1" noProof="1"/>
              <a:t>Ale: czy to rozumie, czy tylko kalkuluje?</a:t>
            </a:r>
          </a:p>
          <a:p>
            <a:pPr rtl="0"/>
            <a:endParaRPr lang="pl-PL" sz="2400" b="1" noProof="1"/>
          </a:p>
          <a:p>
            <a:pPr rtl="0"/>
            <a:r>
              <a:rPr lang="pl-PL" sz="2400" b="1" noProof="1"/>
              <a:t>Brak głębokiego rezonansu z intencją i znaczeniem</a:t>
            </a:r>
          </a:p>
        </p:txBody>
      </p:sp>
      <p:sp>
        <p:nvSpPr>
          <p:cNvPr id="16" name="Numer slajdu — symbol zastępczy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pl-PL" noProof="1" smtClean="0"/>
              <a:t>4</a:t>
            </a:fld>
            <a:endParaRPr lang="pl-PL" noProof="1"/>
          </a:p>
        </p:txBody>
      </p:sp>
    </p:spTree>
    <p:extLst>
      <p:ext uri="{BB962C8B-B14F-4D97-AF65-F5344CB8AC3E}">
        <p14:creationId xmlns:p14="http://schemas.microsoft.com/office/powerpoint/2010/main" val="3516891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idx="4294967295"/>
          </p:nvPr>
        </p:nvSpPr>
        <p:spPr>
          <a:xfrm>
            <a:off x="0" y="973138"/>
            <a:ext cx="8761413" cy="708025"/>
          </a:xfrm>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154954" y="2468012"/>
            <a:ext cx="7724206" cy="3416320"/>
          </a:xfrm>
          <a:prstGeom prst="rect">
            <a:avLst/>
          </a:prstGeom>
          <a:noFill/>
        </p:spPr>
        <p:txBody>
          <a:bodyPr wrap="square">
            <a:spAutoFit/>
          </a:bodyPr>
          <a:lstStyle/>
          <a:p>
            <a:pPr marL="285750" indent="-285750">
              <a:buFont typeface="Arial" panose="020B0604020202020204" pitchFamily="34" charset="0"/>
              <a:buChar char="•"/>
            </a:pPr>
            <a:r>
              <a:rPr lang="pl-PL" dirty="0"/>
              <a:t>Samoświadomość: Umiejętność postrzegania siebie jako oddzielnego bytu, zdolność do introspekcji i refleksji nad własnymi myślami i uczuciami.</a:t>
            </a:r>
          </a:p>
          <a:p>
            <a:pPr marL="285750" indent="-285750">
              <a:buFont typeface="Arial" panose="020B0604020202020204" pitchFamily="34" charset="0"/>
              <a:buChar char="•"/>
            </a:pPr>
            <a:r>
              <a:rPr lang="pl-PL" dirty="0"/>
              <a:t>Percepcja zewnętrzna: Świadomość otaczającego świata, zdolność do odbierania bodźców zmysłowych i interpretowania ich w kontekście własnych doświadczeń.</a:t>
            </a:r>
          </a:p>
          <a:p>
            <a:pPr marL="285750" indent="-285750">
              <a:buFont typeface="Arial" panose="020B0604020202020204" pitchFamily="34" charset="0"/>
              <a:buChar char="•"/>
            </a:pPr>
            <a:r>
              <a:rPr lang="pl-PL" dirty="0"/>
              <a:t>Świadomość sytuacyjna: Zdolność do rozumienia i interpretowania sytuacji, w której się znajdujemy, oraz do podejmowania decyzji na podstawie tej interpretacji.</a:t>
            </a:r>
          </a:p>
          <a:p>
            <a:pPr marL="285750" indent="-285750">
              <a:buFont typeface="Arial" panose="020B0604020202020204" pitchFamily="34" charset="0"/>
              <a:buChar char="•"/>
            </a:pPr>
            <a:r>
              <a:rPr lang="pl-PL"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721328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idx="4294967295"/>
          </p:nvPr>
        </p:nvSpPr>
        <p:spPr>
          <a:xfrm>
            <a:off x="0" y="973138"/>
            <a:ext cx="8761413" cy="708025"/>
          </a:xfrm>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962330" y="2119544"/>
            <a:ext cx="11017224" cy="2062103"/>
          </a:xfrm>
          <a:prstGeom prst="rect">
            <a:avLst/>
          </a:prstGeom>
          <a:noFill/>
        </p:spPr>
        <p:txBody>
          <a:bodyPr wrap="square">
            <a:spAutoFit/>
          </a:bodyPr>
          <a:lstStyle/>
          <a:p>
            <a:r>
              <a:rPr lang="pl-PL" sz="2000" b="1" dirty="0"/>
              <a:t>Filozoficzne i naukowe podejście:</a:t>
            </a:r>
          </a:p>
          <a:p>
            <a:endParaRPr lang="pl-PL" dirty="0"/>
          </a:p>
          <a:p>
            <a:r>
              <a:rPr lang="pl-PL" dirty="0"/>
              <a:t>    Filozofia: Świadomość jest od wieków tematem rozważań filozoficznych. Pytania o naturę świadomości, jej źródło oraz relację do ciała i umysłu są centralnymi tematami w filozofii umysłu.</a:t>
            </a:r>
          </a:p>
          <a:p>
            <a:r>
              <a:rPr lang="pl-PL" dirty="0"/>
              <a:t>    Neurobiologia: Naukowcy starają się zrozumieć świadomość poprzez badanie mózgu, szukając odpowiedzi na pytanie, jak procesy neurobiologiczne prowadzą do powstania świadomości.</a:t>
            </a:r>
          </a:p>
          <a:p>
            <a:endParaRPr lang="pl-PL"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962330" y="4019928"/>
            <a:ext cx="11017224" cy="2616101"/>
          </a:xfrm>
          <a:prstGeom prst="rect">
            <a:avLst/>
          </a:prstGeom>
          <a:noFill/>
        </p:spPr>
        <p:txBody>
          <a:bodyPr wrap="square">
            <a:spAutoFit/>
          </a:bodyPr>
          <a:lstStyle/>
          <a:p>
            <a:r>
              <a:rPr lang="pl-PL" sz="2000" b="1" dirty="0"/>
              <a:t>Świadomość a sztuczna inteligencja:</a:t>
            </a:r>
          </a:p>
          <a:p>
            <a:endParaRPr lang="pl-PL" dirty="0"/>
          </a:p>
          <a:p>
            <a:r>
              <a:rPr lang="pl-PL"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r>
              <a:rPr lang="pl-PL"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1376881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4294967295"/>
          </p:nvPr>
        </p:nvSpPr>
        <p:spPr>
          <a:xfrm>
            <a:off x="0" y="2535238"/>
            <a:ext cx="10980738" cy="4165600"/>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idx="4294967295"/>
          </p:nvPr>
        </p:nvSpPr>
        <p:spPr>
          <a:xfrm>
            <a:off x="0" y="157163"/>
            <a:ext cx="10972800" cy="911225"/>
          </a:xfrm>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idx="4294967295"/>
          </p:nvPr>
        </p:nvSpPr>
        <p:spPr>
          <a:xfrm>
            <a:off x="0" y="142875"/>
            <a:ext cx="10972800" cy="935038"/>
          </a:xfrm>
        </p:spPr>
        <p:txBody>
          <a:bodyPr>
            <a:normAutofit fontScale="90000"/>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421019" y="1268924"/>
            <a:ext cx="6096000" cy="5632311"/>
          </a:xfrm>
          <a:prstGeom prst="rect">
            <a:avLst/>
          </a:prstGeom>
        </p:spPr>
        <p:txBody>
          <a:bodyPr wrap="square">
            <a:spAutoFit/>
          </a:bodyPr>
          <a:lstStyle/>
          <a:p>
            <a:r>
              <a:rPr lang="pl-PL" sz="2400" b="1" dirty="0">
                <a:solidFill>
                  <a:schemeClr val="bg1"/>
                </a:solidFill>
              </a:rPr>
              <a:t>Klasyfikacja (</a:t>
            </a:r>
            <a:r>
              <a:rPr lang="pl-PL" sz="2400" b="1" dirty="0" err="1">
                <a:solidFill>
                  <a:schemeClr val="bg1"/>
                </a:solidFill>
              </a:rPr>
              <a:t>classification</a:t>
            </a:r>
            <a:r>
              <a:rPr lang="pl-PL" sz="2400" b="1" dirty="0">
                <a:solidFill>
                  <a:schemeClr val="bg1"/>
                </a:solidFill>
              </a:rPr>
              <a:t>)</a:t>
            </a:r>
          </a:p>
          <a:p>
            <a:endParaRPr lang="pl-PL" sz="2400" dirty="0"/>
          </a:p>
          <a:p>
            <a:r>
              <a:rPr lang="pl-PL" sz="2400"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6440425" y="2141357"/>
            <a:ext cx="5486400" cy="41148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4294967295"/>
          </p:nvPr>
        </p:nvSpPr>
        <p:spPr>
          <a:xfrm>
            <a:off x="0" y="2565400"/>
            <a:ext cx="4959350" cy="3514725"/>
          </a:xfrm>
        </p:spPr>
        <p:txBody>
          <a:bodyPr>
            <a:normAutofit/>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6197352" y="1773381"/>
            <a:ext cx="4341697" cy="45452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2C4CB03F-D835-426D-8F83-411E264D426C}"/>
              </a:ext>
            </a:extLst>
          </p:cNvPr>
          <p:cNvSpPr/>
          <p:nvPr/>
        </p:nvSpPr>
        <p:spPr>
          <a:xfrm>
            <a:off x="609600" y="2387014"/>
            <a:ext cx="6879335" cy="3477875"/>
          </a:xfrm>
          <a:prstGeom prst="rect">
            <a:avLst/>
          </a:prstGeom>
        </p:spPr>
        <p:txBody>
          <a:bodyPr wrap="square">
            <a:spAutoFit/>
          </a:bodyPr>
          <a:lstStyle/>
          <a:p>
            <a:r>
              <a:rPr lang="pl-PL" sz="2000" b="1" dirty="0"/>
              <a:t>Grupowanie (</a:t>
            </a:r>
            <a:r>
              <a:rPr lang="pl-PL" sz="2000" b="1" dirty="0" err="1"/>
              <a:t>clustering</a:t>
            </a:r>
            <a:r>
              <a:rPr lang="pl-PL" sz="2000" b="1" dirty="0"/>
              <a:t>)</a:t>
            </a:r>
          </a:p>
          <a:p>
            <a:endParaRPr lang="pl-PL" sz="2000" dirty="0"/>
          </a:p>
          <a:p>
            <a:r>
              <a:rPr lang="pl-PL" sz="2000"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7145251" y="2162694"/>
            <a:ext cx="5046749" cy="3785061"/>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4294967295"/>
          </p:nvPr>
        </p:nvSpPr>
        <p:spPr>
          <a:xfrm>
            <a:off x="1211263" y="2555875"/>
            <a:ext cx="10980737" cy="3771900"/>
          </a:xfrm>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533387"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533387"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Tree>
    <p:extLst>
      <p:ext uri="{BB962C8B-B14F-4D97-AF65-F5344CB8AC3E}">
        <p14:creationId xmlns:p14="http://schemas.microsoft.com/office/powerpoint/2010/main" val="2409854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4294967295"/>
          </p:nvPr>
        </p:nvSpPr>
        <p:spPr>
          <a:xfrm>
            <a:off x="1211263" y="2894013"/>
            <a:ext cx="10980737" cy="2555875"/>
          </a:xfrm>
        </p:spPr>
        <p:txBody>
          <a:bodyPr/>
          <a:lstStyle/>
          <a:p>
            <a:r>
              <a:rPr lang="pl-PL" b="1" dirty="0"/>
              <a:t>Wybór modelu (model </a:t>
            </a:r>
            <a:r>
              <a:rPr lang="pl-PL" b="1" dirty="0" err="1"/>
              <a:t>selection</a:t>
            </a:r>
            <a:r>
              <a:rPr lang="pl-PL" b="1" dirty="0"/>
              <a:t>)</a:t>
            </a:r>
            <a:endParaRPr lang="pl-PL" dirty="0"/>
          </a:p>
          <a:p>
            <a:pPr marL="533387"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Tree>
    <p:extLst>
      <p:ext uri="{BB962C8B-B14F-4D97-AF65-F5344CB8AC3E}">
        <p14:creationId xmlns:p14="http://schemas.microsoft.com/office/powerpoint/2010/main" val="1291778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25.10.2025</a:t>
            </a:fld>
            <a:endParaRPr lang="en-US" dirty="0"/>
          </a:p>
        </p:txBody>
      </p:sp>
      <p:sp>
        <p:nvSpPr>
          <p:cNvPr id="2" name="Tytuł 1">
            <a:extLst>
              <a:ext uri="{FF2B5EF4-FFF2-40B4-BE49-F238E27FC236}">
                <a16:creationId xmlns:a16="http://schemas.microsoft.com/office/drawing/2014/main" id="{C634125B-6310-4CB7-8818-F92165AD7193}"/>
              </a:ext>
            </a:extLst>
          </p:cNvPr>
          <p:cNvSpPr>
            <a:spLocks noGrp="1"/>
          </p:cNvSpPr>
          <p:nvPr>
            <p:ph type="title" idx="4294967295"/>
          </p:nvPr>
        </p:nvSpPr>
        <p:spPr>
          <a:xfrm>
            <a:off x="0" y="973138"/>
            <a:ext cx="8761413" cy="708025"/>
          </a:xfrm>
        </p:spPr>
        <p:txBody>
          <a:bodyPr/>
          <a:lstStyle/>
          <a:p>
            <a:r>
              <a:rPr lang="pl-PL" dirty="0"/>
              <a:t>Sieci neuronowe</a:t>
            </a:r>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31" y="2256640"/>
            <a:ext cx="6108591" cy="2933731"/>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666304" y="2329447"/>
            <a:ext cx="5362584" cy="3693319"/>
          </a:xfrm>
          <a:prstGeom prst="rect">
            <a:avLst/>
          </a:prstGeom>
          <a:noFill/>
        </p:spPr>
        <p:txBody>
          <a:bodyPr wrap="square">
            <a:spAutoFit/>
          </a:bodyPr>
          <a:lstStyle/>
          <a:p>
            <a:r>
              <a:rPr lang="pl-PL" b="1" dirty="0"/>
              <a:t>Sieć neuronowa </a:t>
            </a:r>
            <a:r>
              <a:rPr lang="pl-PL" dirty="0"/>
              <a:t>to statystyczny model obliczeniowy stosowany w uczeniu maszynowym. </a:t>
            </a:r>
          </a:p>
          <a:p>
            <a:endParaRPr lang="pl-PL" dirty="0"/>
          </a:p>
          <a:p>
            <a:r>
              <a:rPr lang="pl-PL" dirty="0"/>
              <a:t>Można o nim myśleć jak o systemie połączonych synapsami neuronów, które przesyłają między sobą impulsy (dane). </a:t>
            </a:r>
          </a:p>
          <a:p>
            <a:endParaRPr lang="pl-PL" dirty="0"/>
          </a:p>
          <a:p>
            <a:r>
              <a:rPr lang="pl-PL" dirty="0"/>
              <a:t>Sieć neuronowa składa się z trzech warstw: </a:t>
            </a:r>
          </a:p>
          <a:p>
            <a:r>
              <a:rPr lang="pl-PL" b="1" dirty="0"/>
              <a:t>warstwy wejścia (</a:t>
            </a:r>
            <a:r>
              <a:rPr lang="pl-PL" b="1" dirty="0" err="1"/>
              <a:t>input</a:t>
            </a:r>
            <a:r>
              <a:rPr lang="pl-PL" b="1" dirty="0"/>
              <a:t> </a:t>
            </a:r>
            <a:r>
              <a:rPr lang="pl-PL" b="1" dirty="0" err="1"/>
              <a:t>layer</a:t>
            </a:r>
            <a:r>
              <a:rPr lang="pl-PL" b="1" dirty="0"/>
              <a:t>), </a:t>
            </a:r>
          </a:p>
          <a:p>
            <a:r>
              <a:rPr lang="pl-PL" b="1" dirty="0"/>
              <a:t>warstwy ukrytej (</a:t>
            </a:r>
            <a:r>
              <a:rPr lang="pl-PL" b="1" dirty="0" err="1"/>
              <a:t>hidden</a:t>
            </a:r>
            <a:r>
              <a:rPr lang="pl-PL" b="1" dirty="0"/>
              <a:t> </a:t>
            </a:r>
            <a:r>
              <a:rPr lang="pl-PL" b="1" dirty="0" err="1"/>
              <a:t>layer</a:t>
            </a:r>
            <a:r>
              <a:rPr lang="pl-PL" b="1" dirty="0"/>
              <a:t>), </a:t>
            </a:r>
          </a:p>
          <a:p>
            <a:r>
              <a:rPr lang="pl-PL" dirty="0"/>
              <a:t>oraz </a:t>
            </a:r>
            <a:r>
              <a:rPr lang="pl-PL" b="1" dirty="0"/>
              <a:t>warstwy wyjścia (</a:t>
            </a:r>
            <a:r>
              <a:rPr lang="pl-PL" b="1" dirty="0" err="1"/>
              <a:t>output</a:t>
            </a:r>
            <a:r>
              <a:rPr lang="pl-PL" b="1" dirty="0"/>
              <a:t> </a:t>
            </a:r>
            <a:r>
              <a:rPr lang="pl-PL" b="1" dirty="0" err="1"/>
              <a:t>layer</a:t>
            </a:r>
            <a:r>
              <a:rPr lang="pl-PL" b="1" dirty="0"/>
              <a:t>)</a:t>
            </a:r>
          </a:p>
          <a:p>
            <a:endParaRPr lang="pl-PL" dirty="0"/>
          </a:p>
        </p:txBody>
      </p:sp>
    </p:spTree>
    <p:extLst>
      <p:ext uri="{BB962C8B-B14F-4D97-AF65-F5344CB8AC3E}">
        <p14:creationId xmlns:p14="http://schemas.microsoft.com/office/powerpoint/2010/main" val="2443478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Pismo odręczne 1">
                <a:extLst>
                  <a:ext uri="{FF2B5EF4-FFF2-40B4-BE49-F238E27FC236}">
                    <a16:creationId xmlns:a16="http://schemas.microsoft.com/office/drawing/2014/main" id="{F8813E07-C6C8-D9C9-5D78-54D8E6D1E325}"/>
                  </a:ext>
                </a:extLst>
              </p14:cNvPr>
              <p14:cNvContentPartPr/>
              <p14:nvPr/>
            </p14:nvContentPartPr>
            <p14:xfrm>
              <a:off x="31680" y="12600"/>
              <a:ext cx="11957400" cy="6579000"/>
            </p14:xfrm>
          </p:contentPart>
        </mc:Choice>
        <mc:Fallback xmlns="">
          <p:pic>
            <p:nvPicPr>
              <p:cNvPr id="2" name="Pismo odręczne 1">
                <a:extLst>
                  <a:ext uri="{FF2B5EF4-FFF2-40B4-BE49-F238E27FC236}">
                    <a16:creationId xmlns:a16="http://schemas.microsoft.com/office/drawing/2014/main" id="{F8813E07-C6C8-D9C9-5D78-54D8E6D1E325}"/>
                  </a:ext>
                </a:extLst>
              </p:cNvPr>
              <p:cNvPicPr/>
              <p:nvPr/>
            </p:nvPicPr>
            <p:blipFill>
              <a:blip r:embed="rId3"/>
              <a:stretch>
                <a:fillRect/>
              </a:stretch>
            </p:blipFill>
            <p:spPr>
              <a:xfrm>
                <a:off x="22320" y="3240"/>
                <a:ext cx="11976120" cy="6597720"/>
              </a:xfrm>
              <a:prstGeom prst="rect">
                <a:avLst/>
              </a:prstGeom>
            </p:spPr>
          </p:pic>
        </mc:Fallback>
      </mc:AlternateContent>
    </p:spTree>
    <p:extLst>
      <p:ext uri="{BB962C8B-B14F-4D97-AF65-F5344CB8AC3E}">
        <p14:creationId xmlns:p14="http://schemas.microsoft.com/office/powerpoint/2010/main" val="4164431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D6DBB-3415-DE69-BD02-6E24DD4B32A2}"/>
            </a:ext>
          </a:extLst>
        </p:cNvPr>
        <p:cNvGrpSpPr/>
        <p:nvPr/>
      </p:nvGrpSpPr>
      <p:grpSpPr>
        <a:xfrm>
          <a:off x="0" y="0"/>
          <a:ext cx="0" cy="0"/>
          <a:chOff x="0" y="0"/>
          <a:chExt cx="0" cy="0"/>
        </a:xfrm>
      </p:grpSpPr>
      <p:pic>
        <p:nvPicPr>
          <p:cNvPr id="5" name="Obraz — symbol zastępczy 4">
            <a:extLst>
              <a:ext uri="{FF2B5EF4-FFF2-40B4-BE49-F238E27FC236}">
                <a16:creationId xmlns:a16="http://schemas.microsoft.com/office/drawing/2014/main" id="{D8A2E23C-6DC5-8D3B-651F-866FF94D7421}"/>
              </a:ext>
            </a:extLst>
          </p:cNvPr>
          <p:cNvPicPr>
            <a:picLocks noGrp="1" noChangeAspect="1"/>
          </p:cNvPicPr>
          <p:nvPr>
            <p:ph type="pic" sz="quarter" idx="13"/>
          </p:nvPr>
        </p:nvPicPr>
        <p:blipFill>
          <a:blip r:embed="rId3"/>
          <a:srcRect l="4260" r="6851"/>
          <a:stretch>
            <a:fillRect/>
          </a:stretch>
        </p:blipFill>
        <p:spPr>
          <a:xfrm>
            <a:off x="20" y="10"/>
            <a:ext cx="6095980" cy="6857990"/>
          </a:xfrm>
          <a:noFill/>
        </p:spPr>
      </p:pic>
      <p:sp>
        <p:nvSpPr>
          <p:cNvPr id="8" name="Tytuł 7">
            <a:extLst>
              <a:ext uri="{FF2B5EF4-FFF2-40B4-BE49-F238E27FC236}">
                <a16:creationId xmlns:a16="http://schemas.microsoft.com/office/drawing/2014/main" id="{CB1FB2C8-4DB9-9E86-69D6-7DB6838D80F1}"/>
              </a:ext>
            </a:extLst>
          </p:cNvPr>
          <p:cNvSpPr>
            <a:spLocks noGrp="1"/>
          </p:cNvSpPr>
          <p:nvPr>
            <p:ph type="title"/>
          </p:nvPr>
        </p:nvSpPr>
        <p:spPr>
          <a:xfrm>
            <a:off x="6272784" y="642927"/>
            <a:ext cx="5642355" cy="1435947"/>
          </a:xfrm>
        </p:spPr>
        <p:txBody>
          <a:bodyPr rtlCol="0" anchor="t">
            <a:normAutofit fontScale="90000"/>
          </a:bodyPr>
          <a:lstStyle/>
          <a:p>
            <a:pPr>
              <a:lnSpc>
                <a:spcPct val="140000"/>
              </a:lnSpc>
            </a:pPr>
            <a:r>
              <a:rPr lang="pl-PL" sz="3800" dirty="0"/>
              <a:t>Rozwiązanie: </a:t>
            </a:r>
            <a:r>
              <a:rPr lang="pl-PL" sz="3800" dirty="0" err="1"/>
              <a:t>Synapse</a:t>
            </a:r>
            <a:r>
              <a:rPr lang="pl-PL" sz="3800" dirty="0"/>
              <a:t> X</a:t>
            </a:r>
            <a:endParaRPr lang="pl-PL" sz="3800" noProof="1"/>
          </a:p>
        </p:txBody>
      </p:sp>
      <p:sp>
        <p:nvSpPr>
          <p:cNvPr id="4" name="Numer slajdu — symbol zastępczy 3">
            <a:extLst>
              <a:ext uri="{FF2B5EF4-FFF2-40B4-BE49-F238E27FC236}">
                <a16:creationId xmlns:a16="http://schemas.microsoft.com/office/drawing/2014/main" id="{0F15040C-5DC7-43E0-31DD-50C74905C6A3}"/>
              </a:ext>
            </a:extLst>
          </p:cNvPr>
          <p:cNvSpPr>
            <a:spLocks noGrp="1"/>
          </p:cNvSpPr>
          <p:nvPr>
            <p:ph type="sldNum" sz="quarter" idx="12"/>
          </p:nvPr>
        </p:nvSpPr>
        <p:spPr>
          <a:xfrm>
            <a:off x="11549269" y="6468303"/>
            <a:ext cx="443948" cy="365125"/>
          </a:xfrm>
        </p:spPr>
        <p:txBody>
          <a:bodyPr rtlCol="0" anchor="ctr">
            <a:normAutofit fontScale="77500" lnSpcReduction="20000"/>
          </a:bodyPr>
          <a:lstStyle/>
          <a:p>
            <a:pPr rtl="0">
              <a:spcAft>
                <a:spcPts val="600"/>
              </a:spcAft>
            </a:pPr>
            <a:fld id="{8C2E478F-E849-4A8C-AF1F-CBCC78A7CBFA}" type="slidenum">
              <a:rPr lang="pl-PL" noProof="1" smtClean="0"/>
              <a:pPr rtl="0">
                <a:spcAft>
                  <a:spcPts val="600"/>
                </a:spcAft>
              </a:pPr>
              <a:t>5</a:t>
            </a:fld>
            <a:endParaRPr lang="pl-PL" noProof="1"/>
          </a:p>
        </p:txBody>
      </p:sp>
      <p:sp>
        <p:nvSpPr>
          <p:cNvPr id="9" name="Zawartość — symbol zastępczy 8">
            <a:extLst>
              <a:ext uri="{FF2B5EF4-FFF2-40B4-BE49-F238E27FC236}">
                <a16:creationId xmlns:a16="http://schemas.microsoft.com/office/drawing/2014/main" id="{FE51E09A-CED1-0562-956F-F58A7C32A493}"/>
              </a:ext>
            </a:extLst>
          </p:cNvPr>
          <p:cNvSpPr>
            <a:spLocks noGrp="1"/>
          </p:cNvSpPr>
          <p:nvPr>
            <p:ph type="body" sz="quarter" idx="15"/>
          </p:nvPr>
        </p:nvSpPr>
        <p:spPr>
          <a:xfrm>
            <a:off x="7068819" y="2428515"/>
            <a:ext cx="4114800" cy="3798888"/>
          </a:xfrm>
        </p:spPr>
        <p:txBody>
          <a:bodyPr rtlCol="0">
            <a:normAutofit/>
          </a:bodyPr>
          <a:lstStyle/>
          <a:p>
            <a:pPr marL="0" indent="0">
              <a:buNone/>
            </a:pPr>
            <a:r>
              <a:rPr lang="pl-PL" dirty="0"/>
              <a:t>AI, która odczytuje intencję</a:t>
            </a:r>
          </a:p>
          <a:p>
            <a:pPr marL="0" indent="0">
              <a:buNone/>
            </a:pPr>
            <a:endParaRPr lang="pl-PL" dirty="0"/>
          </a:p>
          <a:p>
            <a:pPr marL="0" indent="0">
              <a:buNone/>
            </a:pPr>
            <a:r>
              <a:rPr lang="pl-PL" dirty="0"/>
              <a:t>Tworzy dynamiczne pola znaczeń i rezonansu</a:t>
            </a:r>
          </a:p>
          <a:p>
            <a:pPr marL="0" indent="0">
              <a:buNone/>
            </a:pPr>
            <a:endParaRPr lang="pl-PL" dirty="0"/>
          </a:p>
          <a:p>
            <a:pPr marL="0" indent="0">
              <a:buNone/>
            </a:pPr>
            <a:r>
              <a:rPr lang="pl-PL" dirty="0"/>
              <a:t>Dzięki temu wychodzi poza prymitywne przetwarzanie</a:t>
            </a:r>
            <a:endParaRPr lang="pl-PL" noProof="1"/>
          </a:p>
        </p:txBody>
      </p:sp>
    </p:spTree>
    <p:extLst>
      <p:ext uri="{BB962C8B-B14F-4D97-AF65-F5344CB8AC3E}">
        <p14:creationId xmlns:p14="http://schemas.microsoft.com/office/powerpoint/2010/main" val="1569522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4294967295"/>
          </p:nvPr>
        </p:nvSpPr>
        <p:spPr>
          <a:xfrm>
            <a:off x="1211263" y="146050"/>
            <a:ext cx="10980737" cy="922338"/>
          </a:xfrm>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4294967295"/>
          </p:nvPr>
        </p:nvSpPr>
        <p:spPr>
          <a:xfrm>
            <a:off x="501650" y="1138238"/>
            <a:ext cx="11690350" cy="521811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4294967295"/>
          </p:nvPr>
        </p:nvSpPr>
        <p:spPr>
          <a:xfrm>
            <a:off x="1211263" y="1689100"/>
            <a:ext cx="10980737" cy="3479800"/>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4294967295"/>
          </p:nvPr>
        </p:nvSpPr>
        <p:spPr>
          <a:xfrm>
            <a:off x="1211263" y="146050"/>
            <a:ext cx="10980737" cy="922338"/>
          </a:xfrm>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753035" y="2182360"/>
            <a:ext cx="6096000" cy="3046988"/>
          </a:xfrm>
          <a:prstGeom prst="rect">
            <a:avLst/>
          </a:prstGeom>
          <a:noFill/>
        </p:spPr>
        <p:txBody>
          <a:bodyPr wrap="square">
            <a:spAutoFit/>
          </a:bodyPr>
          <a:lstStyle/>
          <a:p>
            <a:r>
              <a:rPr lang="pl-PL" sz="2400" dirty="0"/>
              <a:t>Jak możemy zobaczyć na powyższym diagramie, uczenie głębokie jest poddziedziną uczenia maszynowego. Podstawowym czynnikiem wyróżniającym </a:t>
            </a:r>
            <a:r>
              <a:rPr lang="pl-PL" sz="2400" dirty="0" err="1"/>
              <a:t>deep</a:t>
            </a:r>
            <a:r>
              <a:rPr lang="pl-PL" sz="2400"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7064187" y="1559858"/>
            <a:ext cx="4374779" cy="3978407"/>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4294967295"/>
          </p:nvPr>
        </p:nvSpPr>
        <p:spPr>
          <a:xfrm>
            <a:off x="1211263" y="1138238"/>
            <a:ext cx="10980737" cy="2430462"/>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577787" y="3429000"/>
            <a:ext cx="7539319" cy="3332296"/>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407457" y="2053166"/>
            <a:ext cx="6096001" cy="2751669"/>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407456" y="5059997"/>
            <a:ext cx="9018497" cy="461665"/>
          </a:xfrm>
          <a:prstGeom prst="rect">
            <a:avLst/>
          </a:prstGeom>
          <a:noFill/>
        </p:spPr>
        <p:txBody>
          <a:bodyPr wrap="square">
            <a:spAutoFit/>
          </a:bodyPr>
          <a:lstStyle/>
          <a:p>
            <a:r>
              <a:rPr lang="pl-PL" sz="2400"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2D053AEF-2432-4A78-8EBF-F214BBE8B2DE}"/>
              </a:ext>
            </a:extLst>
          </p:cNvPr>
          <p:cNvSpPr txBox="1"/>
          <p:nvPr/>
        </p:nvSpPr>
        <p:spPr>
          <a:xfrm>
            <a:off x="609600" y="1151453"/>
            <a:ext cx="11232776" cy="2308324"/>
          </a:xfrm>
          <a:prstGeom prst="rect">
            <a:avLst/>
          </a:prstGeom>
          <a:noFill/>
        </p:spPr>
        <p:txBody>
          <a:bodyPr wrap="square">
            <a:spAutoFit/>
          </a:bodyPr>
          <a:lstStyle/>
          <a:p>
            <a:r>
              <a:rPr lang="pl-PL" sz="2400"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2151529" y="3203523"/>
            <a:ext cx="6938683" cy="3599843"/>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25.10.2025</a:t>
            </a:fld>
            <a:endParaRPr lang="en-US" dirty="0"/>
          </a:p>
        </p:txBody>
      </p:sp>
      <p:sp>
        <p:nvSpPr>
          <p:cNvPr id="2" name="Tytuł 1">
            <a:extLst>
              <a:ext uri="{FF2B5EF4-FFF2-40B4-BE49-F238E27FC236}">
                <a16:creationId xmlns:a16="http://schemas.microsoft.com/office/drawing/2014/main" id="{06773E0F-FBB3-4380-A763-CAD1653AB0D4}"/>
              </a:ext>
            </a:extLst>
          </p:cNvPr>
          <p:cNvSpPr>
            <a:spLocks noGrp="1"/>
          </p:cNvSpPr>
          <p:nvPr>
            <p:ph type="title" idx="4294967295"/>
          </p:nvPr>
        </p:nvSpPr>
        <p:spPr>
          <a:xfrm>
            <a:off x="0" y="973138"/>
            <a:ext cx="8761413" cy="708025"/>
          </a:xfrm>
        </p:spPr>
        <p:txBody>
          <a:bodyPr/>
          <a:lstStyle/>
          <a:p>
            <a:r>
              <a:rPr lang="pl-PL" dirty="0"/>
              <a:t>Sieci neuronowe</a:t>
            </a:r>
          </a:p>
        </p:txBody>
      </p:sp>
      <p:sp>
        <p:nvSpPr>
          <p:cNvPr id="5" name="pole tekstowe 4">
            <a:extLst>
              <a:ext uri="{FF2B5EF4-FFF2-40B4-BE49-F238E27FC236}">
                <a16:creationId xmlns:a16="http://schemas.microsoft.com/office/drawing/2014/main" id="{2014F31E-609F-41C6-8A3C-7E403251423C}"/>
              </a:ext>
            </a:extLst>
          </p:cNvPr>
          <p:cNvSpPr txBox="1"/>
          <p:nvPr/>
        </p:nvSpPr>
        <p:spPr>
          <a:xfrm>
            <a:off x="470374" y="2016391"/>
            <a:ext cx="11040212" cy="3693319"/>
          </a:xfrm>
          <a:prstGeom prst="rect">
            <a:avLst/>
          </a:prstGeom>
          <a:noFill/>
        </p:spPr>
        <p:txBody>
          <a:bodyPr wrap="square">
            <a:spAutoFit/>
          </a:bodyPr>
          <a:lstStyle/>
          <a:p>
            <a:r>
              <a:rPr lang="pl-PL" dirty="0"/>
              <a:t>Warstwa wejścia przyjmuje dane wejściowe do obliczeń, w warstwie ukrytej odbywają się wszystkie obliczenia. Wynik tych obliczeń jest przesyłany do warstwy wyjścia.</a:t>
            </a:r>
          </a:p>
          <a:p>
            <a:endParaRPr lang="pl-PL" dirty="0"/>
          </a:p>
          <a:p>
            <a:r>
              <a:rPr lang="pl-PL" dirty="0"/>
              <a:t>Na powyższym diagramie okręgi reprezentują neurony, zaś strzałki - synapsy. </a:t>
            </a:r>
          </a:p>
          <a:p>
            <a:endParaRPr lang="pl-PL" dirty="0"/>
          </a:p>
          <a:p>
            <a:r>
              <a:rPr lang="pl-PL" dirty="0"/>
              <a:t>Każda synapsa ma przypisaną pewną wagę, </a:t>
            </a:r>
            <a:r>
              <a:rPr lang="pl-PL" dirty="0" err="1"/>
              <a:t>tzn</a:t>
            </a:r>
            <a:r>
              <a:rPr lang="pl-PL" dirty="0"/>
              <a:t> liczbę, która (nieco upraszczając) określa, jak silnie przesyłana wartość wpływa na ostateczny wynik obliczeń. </a:t>
            </a:r>
          </a:p>
          <a:p>
            <a:endParaRPr lang="pl-PL" dirty="0"/>
          </a:p>
          <a:p>
            <a:r>
              <a:rPr lang="pl-PL" dirty="0"/>
              <a:t>Żeby przesłać wartość, synapsa najpierw czyta wartość z neuronu wejściowego, następnie wartość tę mnoży przez wagę, by w końcu przesłać wynik do neuronu wyjściowego. </a:t>
            </a:r>
          </a:p>
          <a:p>
            <a:endParaRPr lang="pl-PL" dirty="0"/>
          </a:p>
          <a:p>
            <a:r>
              <a:rPr lang="pl-PL"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25.10.2025</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575894" y="1925912"/>
            <a:ext cx="10539519" cy="1477328"/>
          </a:xfrm>
          <a:prstGeom prst="rect">
            <a:avLst/>
          </a:prstGeom>
          <a:noFill/>
        </p:spPr>
        <p:txBody>
          <a:bodyPr wrap="square">
            <a:spAutoFit/>
          </a:bodyPr>
          <a:lstStyle/>
          <a:p>
            <a:r>
              <a:rPr lang="pl-PL" dirty="0"/>
              <a:t>Trenowanie sieci neuronowej jest procesem, którego celem jest (nieco upraszczając) dobór odpowiednich wag dla synaps. Zakładamy, że sposób w jaki dokonywane są obliczenia wewnątrz każdego z neuronów jest niezmienny. </a:t>
            </a:r>
          </a:p>
          <a:p>
            <a:r>
              <a:rPr lang="pl-PL"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575894" y="3892764"/>
            <a:ext cx="10539519" cy="1754326"/>
          </a:xfrm>
          <a:prstGeom prst="rect">
            <a:avLst/>
          </a:prstGeom>
          <a:noFill/>
        </p:spPr>
        <p:txBody>
          <a:bodyPr wrap="square">
            <a:spAutoFit/>
          </a:bodyPr>
          <a:lstStyle/>
          <a:p>
            <a:r>
              <a:rPr lang="pl-PL" dirty="0"/>
              <a:t>Mówiąc w skrócie - propagacja polega na wykonaniu obliczeń na danych wejściowych stosując wagi przypisane synapsom. </a:t>
            </a:r>
          </a:p>
          <a:p>
            <a:r>
              <a:rPr lang="pl-PL" dirty="0"/>
              <a:t>Propagacja wsteczna mierzy błąd, jakim jest obarczony rezultat propagacji (przez porównanie go z oczekiwanymi wynikami obliczeń, czyli z danymi treningowymi). </a:t>
            </a:r>
          </a:p>
          <a:p>
            <a:r>
              <a:rPr lang="pl-PL"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4294967295"/>
          </p:nvPr>
        </p:nvSpPr>
        <p:spPr>
          <a:xfrm>
            <a:off x="1211263" y="146050"/>
            <a:ext cx="10980737" cy="922338"/>
          </a:xfrm>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1174375" y="1595718"/>
            <a:ext cx="9656472" cy="3926541"/>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4294967295"/>
          </p:nvPr>
        </p:nvSpPr>
        <p:spPr>
          <a:xfrm>
            <a:off x="1211263" y="146050"/>
            <a:ext cx="10980737" cy="922338"/>
          </a:xfrm>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488141" y="1582723"/>
            <a:ext cx="8624047" cy="4747291"/>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6" name="Rectangle 1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EEF949B1-EC92-50FC-3D3E-753FA7F5A92B}"/>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2600" b="0" i="0" kern="1200">
                <a:solidFill>
                  <a:srgbClr val="EBEBEB"/>
                </a:solidFill>
                <a:latin typeface="+mj-lt"/>
                <a:ea typeface="+mj-ea"/>
                <a:cs typeface="+mj-cs"/>
              </a:rPr>
              <a:t>STUDIA: </a:t>
            </a:r>
            <a:r>
              <a:rPr lang="en-US" sz="2600" b="0" i="0" kern="1200">
                <a:solidFill>
                  <a:srgbClr val="EBEBEB"/>
                </a:solidFill>
                <a:effectLst/>
                <a:latin typeface="+mj-lt"/>
                <a:ea typeface="+mj-ea"/>
                <a:cs typeface="+mj-cs"/>
              </a:rPr>
              <a:t>AI Mastery: Teoria i Implementacja Sztucznej Inteligencji w Systemach Informatycznych</a:t>
            </a:r>
            <a:br>
              <a:rPr lang="en-US" sz="2600" b="0" i="0" kern="1200">
                <a:solidFill>
                  <a:srgbClr val="EBEBEB"/>
                </a:solidFill>
                <a:effectLst/>
                <a:latin typeface="+mj-lt"/>
                <a:ea typeface="+mj-ea"/>
                <a:cs typeface="+mj-cs"/>
              </a:rPr>
            </a:br>
            <a:r>
              <a:rPr lang="en-US" sz="2600" b="0" i="0" kern="1200">
                <a:solidFill>
                  <a:srgbClr val="EBEBEB"/>
                </a:solidFill>
                <a:latin typeface="+mj-lt"/>
                <a:ea typeface="+mj-ea"/>
                <a:cs typeface="+mj-cs"/>
              </a:rPr>
              <a:t> </a:t>
            </a:r>
          </a:p>
        </p:txBody>
      </p:sp>
      <p:graphicFrame>
        <p:nvGraphicFramePr>
          <p:cNvPr id="3" name="Tabela 2">
            <a:extLst>
              <a:ext uri="{FF2B5EF4-FFF2-40B4-BE49-F238E27FC236}">
                <a16:creationId xmlns:a16="http://schemas.microsoft.com/office/drawing/2014/main" id="{A9B3606B-1780-F6B6-02D0-F456B71CF747}"/>
              </a:ext>
            </a:extLst>
          </p:cNvPr>
          <p:cNvGraphicFramePr>
            <a:graphicFrameLocks noGrp="1"/>
          </p:cNvGraphicFramePr>
          <p:nvPr>
            <p:extLst>
              <p:ext uri="{D42A27DB-BD31-4B8C-83A1-F6EECF244321}">
                <p14:modId xmlns:p14="http://schemas.microsoft.com/office/powerpoint/2010/main" val="2525465712"/>
              </p:ext>
            </p:extLst>
          </p:nvPr>
        </p:nvGraphicFramePr>
        <p:xfrm>
          <a:off x="1109763" y="1325235"/>
          <a:ext cx="6470911" cy="4594513"/>
        </p:xfrm>
        <a:graphic>
          <a:graphicData uri="http://schemas.openxmlformats.org/drawingml/2006/table">
            <a:tbl>
              <a:tblPr firstRow="1" bandRow="1">
                <a:tableStyleId>{8EC20E35-A176-4012-BC5E-935CFFF8708E}</a:tableStyleId>
              </a:tblPr>
              <a:tblGrid>
                <a:gridCol w="901923">
                  <a:extLst>
                    <a:ext uri="{9D8B030D-6E8A-4147-A177-3AD203B41FA5}">
                      <a16:colId xmlns:a16="http://schemas.microsoft.com/office/drawing/2014/main" val="1696842804"/>
                    </a:ext>
                  </a:extLst>
                </a:gridCol>
                <a:gridCol w="2346850">
                  <a:extLst>
                    <a:ext uri="{9D8B030D-6E8A-4147-A177-3AD203B41FA5}">
                      <a16:colId xmlns:a16="http://schemas.microsoft.com/office/drawing/2014/main" val="341217548"/>
                    </a:ext>
                  </a:extLst>
                </a:gridCol>
                <a:gridCol w="774750">
                  <a:extLst>
                    <a:ext uri="{9D8B030D-6E8A-4147-A177-3AD203B41FA5}">
                      <a16:colId xmlns:a16="http://schemas.microsoft.com/office/drawing/2014/main" val="629237908"/>
                    </a:ext>
                  </a:extLst>
                </a:gridCol>
                <a:gridCol w="429566">
                  <a:extLst>
                    <a:ext uri="{9D8B030D-6E8A-4147-A177-3AD203B41FA5}">
                      <a16:colId xmlns:a16="http://schemas.microsoft.com/office/drawing/2014/main" val="961939584"/>
                    </a:ext>
                  </a:extLst>
                </a:gridCol>
                <a:gridCol w="487702">
                  <a:extLst>
                    <a:ext uri="{9D8B030D-6E8A-4147-A177-3AD203B41FA5}">
                      <a16:colId xmlns:a16="http://schemas.microsoft.com/office/drawing/2014/main" val="3042332705"/>
                    </a:ext>
                  </a:extLst>
                </a:gridCol>
                <a:gridCol w="836519">
                  <a:extLst>
                    <a:ext uri="{9D8B030D-6E8A-4147-A177-3AD203B41FA5}">
                      <a16:colId xmlns:a16="http://schemas.microsoft.com/office/drawing/2014/main" val="1053074635"/>
                    </a:ext>
                  </a:extLst>
                </a:gridCol>
                <a:gridCol w="693601">
                  <a:extLst>
                    <a:ext uri="{9D8B030D-6E8A-4147-A177-3AD203B41FA5}">
                      <a16:colId xmlns:a16="http://schemas.microsoft.com/office/drawing/2014/main" val="1347199199"/>
                    </a:ext>
                  </a:extLst>
                </a:gridCol>
              </a:tblGrid>
              <a:tr h="120924">
                <a:tc rowSpan="2">
                  <a:txBody>
                    <a:bodyPr/>
                    <a:lstStyle/>
                    <a:p>
                      <a:pPr algn="ctr"/>
                      <a:r>
                        <a:rPr lang="pl-PL" sz="600" b="1">
                          <a:effectLst/>
                        </a:rPr>
                        <a:t> </a:t>
                      </a:r>
                      <a:endParaRPr lang="pl-PL" sz="1400">
                        <a:effectLst/>
                      </a:endParaRPr>
                    </a:p>
                    <a:p>
                      <a:pPr algn="ctr"/>
                      <a:r>
                        <a:rPr lang="pl-PL" sz="600" b="1">
                          <a:effectLst/>
                        </a:rPr>
                        <a:t>BLOK </a:t>
                      </a:r>
                      <a:endParaRPr lang="pl-PL" sz="1400">
                        <a:effectLst/>
                      </a:endParaRPr>
                    </a:p>
                    <a:p>
                      <a:pPr algn="ctr"/>
                      <a:r>
                        <a:rPr lang="pl-PL" sz="600" b="1">
                          <a:effectLst/>
                        </a:rPr>
                        <a:t> </a:t>
                      </a:r>
                      <a:endParaRPr lang="pl-PL" sz="1400">
                        <a:effectLst/>
                      </a:endParaRPr>
                    </a:p>
                  </a:txBody>
                  <a:tcPr marL="25113" marR="25113" marT="0" marB="0" anchor="ctr"/>
                </a:tc>
                <a:tc gridSpan="3">
                  <a:txBody>
                    <a:bodyPr/>
                    <a:lstStyle/>
                    <a:p>
                      <a:pPr algn="ctr"/>
                      <a:r>
                        <a:rPr lang="pl-PL" sz="600" b="1">
                          <a:effectLst/>
                        </a:rPr>
                        <a:t>KURS</a:t>
                      </a:r>
                      <a:endParaRPr lang="pl-PL" sz="1400">
                        <a:effectLst/>
                      </a:endParaRPr>
                    </a:p>
                  </a:txBody>
                  <a:tcPr marL="25113" marR="25113" marT="0" marB="0" anchor="ctr"/>
                </a:tc>
                <a:tc hMerge="1">
                  <a:txBody>
                    <a:bodyPr/>
                    <a:lstStyle/>
                    <a:p>
                      <a:endParaRPr lang="pl-PL"/>
                    </a:p>
                  </a:txBody>
                  <a:tcPr/>
                </a:tc>
                <a:tc hMerge="1">
                  <a:txBody>
                    <a:bodyPr/>
                    <a:lstStyle/>
                    <a:p>
                      <a:endParaRPr lang="pl-PL"/>
                    </a:p>
                  </a:txBody>
                  <a:tcPr/>
                </a:tc>
                <a:tc gridSpan="2">
                  <a:txBody>
                    <a:bodyPr/>
                    <a:lstStyle/>
                    <a:p>
                      <a:pPr algn="ctr"/>
                      <a:r>
                        <a:rPr lang="pl-PL" sz="600" b="1">
                          <a:effectLst/>
                        </a:rPr>
                        <a:t>WYKŁADOWCA</a:t>
                      </a:r>
                      <a:endParaRPr lang="pl-PL" sz="1400">
                        <a:effectLst/>
                      </a:endParaRPr>
                    </a:p>
                  </a:txBody>
                  <a:tcPr marL="25113" marR="25113" marT="0" marB="0" anchor="ctr"/>
                </a:tc>
                <a:tc hMerge="1">
                  <a:txBody>
                    <a:bodyPr/>
                    <a:lstStyle/>
                    <a:p>
                      <a:endParaRPr lang="pl-PL"/>
                    </a:p>
                  </a:txBody>
                  <a:tcPr/>
                </a:tc>
                <a:tc rowSpan="2">
                  <a:txBody>
                    <a:bodyPr/>
                    <a:lstStyle/>
                    <a:p>
                      <a:pPr algn="ctr"/>
                      <a:r>
                        <a:rPr lang="pl-PL" sz="600" b="1">
                          <a:effectLst/>
                        </a:rPr>
                        <a:t>SPOSÓB ZALICZENIA </a:t>
                      </a:r>
                      <a:endParaRPr lang="pl-PL" sz="1400">
                        <a:effectLst/>
                      </a:endParaRPr>
                    </a:p>
                  </a:txBody>
                  <a:tcPr marL="25113" marR="25113" marT="0" marB="0" anchor="ctr"/>
                </a:tc>
                <a:extLst>
                  <a:ext uri="{0D108BD9-81ED-4DB2-BD59-A6C34878D82A}">
                    <a16:rowId xmlns:a16="http://schemas.microsoft.com/office/drawing/2014/main" val="1428780952"/>
                  </a:ext>
                </a:extLst>
              </a:tr>
              <a:tr h="213942">
                <a:tc vMerge="1">
                  <a:txBody>
                    <a:bodyPr/>
                    <a:lstStyle/>
                    <a:p>
                      <a:endParaRPr lang="pl-PL"/>
                    </a:p>
                  </a:txBody>
                  <a:tcPr/>
                </a:tc>
                <a:tc>
                  <a:txBody>
                    <a:bodyPr/>
                    <a:lstStyle/>
                    <a:p>
                      <a:pPr algn="ctr"/>
                      <a:r>
                        <a:rPr lang="pl-PL" sz="600" b="1">
                          <a:effectLst/>
                        </a:rPr>
                        <a:t>TYTUŁ</a:t>
                      </a:r>
                      <a:endParaRPr lang="pl-PL" sz="1400">
                        <a:effectLst/>
                      </a:endParaRPr>
                    </a:p>
                  </a:txBody>
                  <a:tcPr marL="25113" marR="25113" marT="0" marB="0" anchor="ctr"/>
                </a:tc>
                <a:tc>
                  <a:txBody>
                    <a:bodyPr/>
                    <a:lstStyle/>
                    <a:p>
                      <a:pPr algn="ctr"/>
                      <a:r>
                        <a:rPr lang="pl-PL" sz="600" b="1">
                          <a:effectLst/>
                        </a:rPr>
                        <a:t>FORMA ZAJĘĆ</a:t>
                      </a:r>
                      <a:endParaRPr lang="pl-PL" sz="1400">
                        <a:effectLst/>
                      </a:endParaRPr>
                    </a:p>
                  </a:txBody>
                  <a:tcPr marL="25113" marR="25113" marT="0" marB="0" anchor="ctr"/>
                </a:tc>
                <a:tc>
                  <a:txBody>
                    <a:bodyPr/>
                    <a:lstStyle/>
                    <a:p>
                      <a:pPr algn="ctr"/>
                      <a:r>
                        <a:rPr lang="pl-PL" sz="600" b="1">
                          <a:effectLst/>
                        </a:rPr>
                        <a:t>LICZBA </a:t>
                      </a:r>
                      <a:endParaRPr lang="pl-PL" sz="1400">
                        <a:effectLst/>
                      </a:endParaRPr>
                    </a:p>
                    <a:p>
                      <a:pPr algn="ctr"/>
                      <a:r>
                        <a:rPr lang="pl-PL" sz="600" b="1">
                          <a:effectLst/>
                        </a:rPr>
                        <a:t>GODZIN</a:t>
                      </a:r>
                      <a:endParaRPr lang="pl-PL" sz="1400">
                        <a:effectLst/>
                      </a:endParaRPr>
                    </a:p>
                  </a:txBody>
                  <a:tcPr marL="25113" marR="25113" marT="0" marB="0" anchor="ctr"/>
                </a:tc>
                <a:tc>
                  <a:txBody>
                    <a:bodyPr/>
                    <a:lstStyle/>
                    <a:p>
                      <a:pPr algn="just"/>
                      <a:r>
                        <a:rPr lang="pl-PL" sz="600" b="1">
                          <a:effectLst/>
                        </a:rPr>
                        <a:t>TYTUŁ/ STOPIEŃ </a:t>
                      </a:r>
                      <a:endParaRPr lang="pl-PL" sz="1400">
                        <a:effectLst/>
                      </a:endParaRPr>
                    </a:p>
                  </a:txBody>
                  <a:tcPr marL="25113" marR="25113" marT="0" marB="0" anchor="ctr"/>
                </a:tc>
                <a:tc>
                  <a:txBody>
                    <a:bodyPr/>
                    <a:lstStyle/>
                    <a:p>
                      <a:pPr algn="ctr"/>
                      <a:r>
                        <a:rPr lang="pl-PL" sz="600" b="1">
                          <a:effectLst/>
                        </a:rPr>
                        <a:t>IMIĘ I NAZWISKO</a:t>
                      </a:r>
                      <a:endParaRPr lang="pl-PL" sz="1400">
                        <a:effectLst/>
                      </a:endParaRPr>
                    </a:p>
                  </a:txBody>
                  <a:tcPr marL="25113" marR="25113" marT="0" marB="0" anchor="ctr"/>
                </a:tc>
                <a:tc vMerge="1">
                  <a:txBody>
                    <a:bodyPr/>
                    <a:lstStyle/>
                    <a:p>
                      <a:endParaRPr lang="pl-PL"/>
                    </a:p>
                  </a:txBody>
                  <a:tcPr/>
                </a:tc>
                <a:extLst>
                  <a:ext uri="{0D108BD9-81ED-4DB2-BD59-A6C34878D82A}">
                    <a16:rowId xmlns:a16="http://schemas.microsoft.com/office/drawing/2014/main" val="2281564993"/>
                  </a:ext>
                </a:extLst>
              </a:tr>
              <a:tr h="306960">
                <a:tc rowSpan="3">
                  <a:txBody>
                    <a:bodyPr/>
                    <a:lstStyle/>
                    <a:p>
                      <a:pPr algn="ctr"/>
                      <a:r>
                        <a:rPr lang="pl-PL" sz="800" b="1">
                          <a:effectLst/>
                        </a:rPr>
                        <a:t>Wstęp</a:t>
                      </a:r>
                      <a:endParaRPr lang="pl-PL" sz="1400">
                        <a:effectLst/>
                      </a:endParaRPr>
                    </a:p>
                  </a:txBody>
                  <a:tcPr marL="25113" marR="25113" marT="0" marB="0" anchor="ctr"/>
                </a:tc>
                <a:tc>
                  <a:txBody>
                    <a:bodyPr/>
                    <a:lstStyle/>
                    <a:p>
                      <a:pPr algn="ctr"/>
                      <a:r>
                        <a:rPr lang="pl-PL" sz="800">
                          <a:effectLst/>
                        </a:rPr>
                        <a:t>Podstawy nauk o inteligencji</a:t>
                      </a:r>
                      <a:endParaRPr lang="pl-PL" sz="1400">
                        <a:effectLst/>
                      </a:endParaRPr>
                    </a:p>
                  </a:txBody>
                  <a:tcPr marL="25113" marR="25113" marT="0" marB="0" anchor="ctr"/>
                </a:tc>
                <a:tc>
                  <a:txBody>
                    <a:bodyPr/>
                    <a:lstStyle/>
                    <a:p>
                      <a:pPr algn="just"/>
                      <a:r>
                        <a:rPr lang="pl-PL" sz="800">
                          <a:effectLst/>
                        </a:rPr>
                        <a:t>WYKŁAD</a:t>
                      </a:r>
                      <a:endParaRPr lang="pl-PL" sz="1400">
                        <a:effectLst/>
                      </a:endParaRPr>
                    </a:p>
                  </a:txBody>
                  <a:tcPr marL="25113" marR="25113" marT="0" marB="0" anchor="ctr"/>
                </a:tc>
                <a:tc>
                  <a:txBody>
                    <a:bodyPr/>
                    <a:lstStyle/>
                    <a:p>
                      <a:pPr algn="ctr"/>
                      <a:r>
                        <a:rPr lang="pl-PL" sz="800">
                          <a:effectLst/>
                        </a:rPr>
                        <a:t>12</a:t>
                      </a:r>
                      <a:endParaRPr lang="pl-PL" sz="1400">
                        <a:effectLst/>
                      </a:endParaRPr>
                    </a:p>
                  </a:txBody>
                  <a:tcPr marL="25113" marR="25113" marT="0" marB="0" anchor="ctr"/>
                </a:tc>
                <a:tc>
                  <a:txBody>
                    <a:bodyPr/>
                    <a:lstStyle/>
                    <a:p>
                      <a:pPr algn="ctr"/>
                      <a:r>
                        <a:rPr lang="pl-PL" sz="900">
                          <a:effectLst/>
                        </a:rPr>
                        <a:t>dr</a:t>
                      </a:r>
                      <a:endParaRPr lang="pl-PL" sz="1400">
                        <a:effectLst/>
                      </a:endParaRPr>
                    </a:p>
                  </a:txBody>
                  <a:tcPr marL="25113" marR="25113" marT="0" marB="0" anchor="ctr"/>
                </a:tc>
                <a:tc>
                  <a:txBody>
                    <a:bodyPr/>
                    <a:lstStyle/>
                    <a:p>
                      <a:pPr algn="ctr"/>
                      <a:r>
                        <a:rPr lang="pl-PL" sz="900">
                          <a:effectLst/>
                        </a:rPr>
                        <a:t>Radosław Molęda</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3466408093"/>
                  </a:ext>
                </a:extLst>
              </a:tr>
              <a:tr h="260451">
                <a:tc vMerge="1">
                  <a:txBody>
                    <a:bodyPr/>
                    <a:lstStyle/>
                    <a:p>
                      <a:endParaRPr lang="pl-PL"/>
                    </a:p>
                  </a:txBody>
                  <a:tcPr/>
                </a:tc>
                <a:tc>
                  <a:txBody>
                    <a:bodyPr/>
                    <a:lstStyle/>
                    <a:p>
                      <a:pPr algn="ctr"/>
                      <a:r>
                        <a:rPr lang="pl-PL" sz="800">
                          <a:effectLst/>
                        </a:rPr>
                        <a:t>Wstęp do sztucznej inteligencji</a:t>
                      </a:r>
                      <a:endParaRPr lang="pl-PL" sz="1400">
                        <a:effectLst/>
                      </a:endParaRPr>
                    </a:p>
                  </a:txBody>
                  <a:tcPr marL="25113" marR="25113" marT="0" marB="0" anchor="ctr"/>
                </a:tc>
                <a:tc>
                  <a:txBody>
                    <a:bodyPr/>
                    <a:lstStyle/>
                    <a:p>
                      <a:pPr algn="just"/>
                      <a:r>
                        <a:rPr lang="pl-PL" sz="800">
                          <a:effectLst/>
                        </a:rPr>
                        <a:t>WYKŁAD</a:t>
                      </a:r>
                      <a:endParaRPr lang="pl-PL" sz="1400">
                        <a:effectLst/>
                      </a:endParaRPr>
                    </a:p>
                  </a:txBody>
                  <a:tcPr marL="25113" marR="25113" marT="0" marB="0" anchor="ctr"/>
                </a:tc>
                <a:tc>
                  <a:txBody>
                    <a:bodyPr/>
                    <a:lstStyle/>
                    <a:p>
                      <a:pPr algn="ctr"/>
                      <a:r>
                        <a:rPr lang="pl-PL" sz="800">
                          <a:effectLst/>
                        </a:rPr>
                        <a:t>25</a:t>
                      </a:r>
                      <a:endParaRPr lang="pl-PL" sz="1400">
                        <a:effectLst/>
                      </a:endParaRPr>
                    </a:p>
                  </a:txBody>
                  <a:tcPr marL="25113" marR="25113" marT="0" marB="0" anchor="ctr"/>
                </a:tc>
                <a:tc>
                  <a:txBody>
                    <a:bodyPr/>
                    <a:lstStyle/>
                    <a:p>
                      <a:pPr algn="ctr"/>
                      <a:r>
                        <a:rPr lang="pl-PL" sz="800">
                          <a:effectLst/>
                        </a:rPr>
                        <a:t>dr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747276775"/>
                  </a:ext>
                </a:extLst>
              </a:tr>
              <a:tr h="423232">
                <a:tc vMerge="1">
                  <a:txBody>
                    <a:bodyPr/>
                    <a:lstStyle/>
                    <a:p>
                      <a:endParaRPr lang="pl-PL"/>
                    </a:p>
                  </a:txBody>
                  <a:tcPr/>
                </a:tc>
                <a:tc>
                  <a:txBody>
                    <a:bodyPr/>
                    <a:lstStyle/>
                    <a:p>
                      <a:pPr algn="ctr"/>
                      <a:r>
                        <a:rPr lang="pl-PL" sz="800">
                          <a:effectLst/>
                        </a:rPr>
                        <a:t>Podstawy matematyczne sztucznej inteligencji</a:t>
                      </a:r>
                      <a:endParaRPr lang="pl-PL" sz="1400">
                        <a:effectLst/>
                      </a:endParaRPr>
                    </a:p>
                  </a:txBody>
                  <a:tcPr marL="25113" marR="25113" marT="0" marB="0" anchor="ctr"/>
                </a:tc>
                <a:tc>
                  <a:txBody>
                    <a:bodyPr/>
                    <a:lstStyle/>
                    <a:p>
                      <a:pPr algn="just"/>
                      <a:r>
                        <a:rPr lang="pl-PL" sz="800">
                          <a:effectLst/>
                        </a:rPr>
                        <a:t>WYKŁAD</a:t>
                      </a:r>
                      <a:endParaRPr lang="pl-PL" sz="1400">
                        <a:effectLst/>
                      </a:endParaRPr>
                    </a:p>
                  </a:txBody>
                  <a:tcPr marL="25113" marR="25113" marT="0" marB="0" anchor="ctr"/>
                </a:tc>
                <a:tc>
                  <a:txBody>
                    <a:bodyPr/>
                    <a:lstStyle/>
                    <a:p>
                      <a:pPr algn="ctr"/>
                      <a:r>
                        <a:rPr lang="pl-PL" sz="800">
                          <a:effectLst/>
                        </a:rPr>
                        <a:t>14</a:t>
                      </a:r>
                      <a:endParaRPr lang="pl-PL" sz="1400">
                        <a:effectLst/>
                      </a:endParaRPr>
                    </a:p>
                  </a:txBody>
                  <a:tcPr marL="25113" marR="25113" marT="0" marB="0" anchor="ctr"/>
                </a:tc>
                <a:tc>
                  <a:txBody>
                    <a:bodyPr/>
                    <a:lstStyle/>
                    <a:p>
                      <a:pPr algn="ctr"/>
                      <a:r>
                        <a:rPr lang="pl-PL" sz="900">
                          <a:effectLst/>
                        </a:rPr>
                        <a:t>mgr</a:t>
                      </a:r>
                      <a:endParaRPr lang="pl-PL" sz="1400">
                        <a:effectLst/>
                      </a:endParaRPr>
                    </a:p>
                  </a:txBody>
                  <a:tcPr marL="25113" marR="25113" marT="0" marB="0" anchor="ctr"/>
                </a:tc>
                <a:tc>
                  <a:txBody>
                    <a:bodyPr/>
                    <a:lstStyle/>
                    <a:p>
                      <a:r>
                        <a:rPr lang="pl-PL" sz="800">
                          <a:effectLst/>
                        </a:rPr>
                        <a:t> </a:t>
                      </a:r>
                      <a:endParaRPr lang="pl-PL" sz="1400">
                        <a:effectLst/>
                      </a:endParaRPr>
                    </a:p>
                    <a:p>
                      <a:pPr algn="ctr"/>
                      <a:r>
                        <a:rPr lang="pl-PL" sz="900">
                          <a:effectLst/>
                        </a:rPr>
                        <a:t>Marzena Halama</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1261525576"/>
                  </a:ext>
                </a:extLst>
              </a:tr>
              <a:tr h="260451">
                <a:tc rowSpan="4">
                  <a:txBody>
                    <a:bodyPr/>
                    <a:lstStyle/>
                    <a:p>
                      <a:pPr algn="ctr"/>
                      <a:r>
                        <a:rPr lang="pl-PL" sz="800" b="1">
                          <a:effectLst/>
                        </a:rPr>
                        <a:t>Narzędzia programistyczne</a:t>
                      </a:r>
                      <a:endParaRPr lang="pl-PL" sz="1400">
                        <a:effectLst/>
                      </a:endParaRPr>
                    </a:p>
                  </a:txBody>
                  <a:tcPr marL="25113" marR="25113" marT="0" marB="0" anchor="ctr"/>
                </a:tc>
                <a:tc>
                  <a:txBody>
                    <a:bodyPr/>
                    <a:lstStyle/>
                    <a:p>
                      <a:pPr algn="ctr"/>
                      <a:r>
                        <a:rPr lang="pl-PL" sz="800">
                          <a:effectLst/>
                        </a:rPr>
                        <a:t>Język Python i jego środowiska</a:t>
                      </a:r>
                      <a:endParaRPr lang="pl-PL" sz="1400">
                        <a:effectLst/>
                      </a:endParaRPr>
                    </a:p>
                  </a:txBody>
                  <a:tcPr marL="25113" marR="25113" marT="0" marB="0" anchor="ctr"/>
                </a:tc>
                <a:tc>
                  <a:txBody>
                    <a:bodyPr/>
                    <a:lstStyle/>
                    <a:p>
                      <a:pPr algn="just"/>
                      <a:r>
                        <a:rPr lang="pl-PL" sz="800">
                          <a:effectLst/>
                        </a:rPr>
                        <a:t>WYKŁAD</a:t>
                      </a:r>
                      <a:endParaRPr lang="pl-PL" sz="1400">
                        <a:effectLst/>
                      </a:endParaRPr>
                    </a:p>
                    <a:p>
                      <a:pPr algn="just"/>
                      <a:r>
                        <a:rPr lang="pl-PL" sz="800">
                          <a:effectLst/>
                        </a:rPr>
                        <a:t> WARSZTAT</a:t>
                      </a:r>
                      <a:endParaRPr lang="pl-PL" sz="1400">
                        <a:effectLst/>
                      </a:endParaRPr>
                    </a:p>
                  </a:txBody>
                  <a:tcPr marL="25113" marR="25113" marT="0" marB="0" anchor="ctr"/>
                </a:tc>
                <a:tc>
                  <a:txBody>
                    <a:bodyPr/>
                    <a:lstStyle/>
                    <a:p>
                      <a:pPr algn="ctr"/>
                      <a:r>
                        <a:rPr lang="pl-PL" sz="800">
                          <a:effectLst/>
                        </a:rPr>
                        <a:t>8</a:t>
                      </a:r>
                      <a:endParaRPr lang="pl-PL" sz="1400">
                        <a:effectLst/>
                      </a:endParaRPr>
                    </a:p>
                    <a:p>
                      <a:pPr algn="ctr"/>
                      <a:r>
                        <a:rPr lang="pl-PL" sz="800">
                          <a:effectLst/>
                        </a:rPr>
                        <a:t>14</a:t>
                      </a:r>
                      <a:endParaRPr lang="pl-PL" sz="1400">
                        <a:effectLst/>
                      </a:endParaRPr>
                    </a:p>
                  </a:txBody>
                  <a:tcPr marL="25113" marR="25113" marT="0" marB="0" anchor="ctr"/>
                </a:tc>
                <a:tc>
                  <a:txBody>
                    <a:bodyPr/>
                    <a:lstStyle/>
                    <a:p>
                      <a:pPr algn="ctr"/>
                      <a:r>
                        <a:rPr lang="pl-PL" sz="800">
                          <a:effectLst/>
                        </a:rPr>
                        <a:t>dr</a:t>
                      </a:r>
                      <a:endParaRPr lang="pl-PL" sz="1400">
                        <a:effectLst/>
                      </a:endParaRPr>
                    </a:p>
                    <a:p>
                      <a:pPr algn="ctr"/>
                      <a:r>
                        <a:rPr lang="pl-PL" sz="800">
                          <a:effectLst/>
                        </a:rPr>
                        <a:t>mgr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p>
                      <a:pPr algn="ctr"/>
                      <a:r>
                        <a:rPr lang="pl-PL" sz="800">
                          <a:effectLst/>
                        </a:rPr>
                        <a:t>Tomasz Kaniecki</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4203278569"/>
                  </a:ext>
                </a:extLst>
              </a:tr>
              <a:tr h="260451">
                <a:tc vMerge="1">
                  <a:txBody>
                    <a:bodyPr/>
                    <a:lstStyle/>
                    <a:p>
                      <a:endParaRPr lang="pl-PL"/>
                    </a:p>
                  </a:txBody>
                  <a:tcPr/>
                </a:tc>
                <a:tc>
                  <a:txBody>
                    <a:bodyPr/>
                    <a:lstStyle/>
                    <a:p>
                      <a:pPr algn="ctr"/>
                      <a:r>
                        <a:rPr lang="pl-PL" sz="800">
                          <a:effectLst/>
                        </a:rPr>
                        <a:t>Wstęp do analizy danych. Big Data I Data Science.</a:t>
                      </a:r>
                      <a:endParaRPr lang="pl-PL" sz="1400">
                        <a:effectLst/>
                      </a:endParaRPr>
                    </a:p>
                  </a:txBody>
                  <a:tcPr marL="25113" marR="25113" marT="0" marB="0" anchor="ctr"/>
                </a:tc>
                <a:tc>
                  <a:txBody>
                    <a:bodyPr/>
                    <a:lstStyle/>
                    <a:p>
                      <a:pPr algn="just"/>
                      <a:r>
                        <a:rPr lang="pl-PL" sz="800">
                          <a:effectLst/>
                        </a:rPr>
                        <a:t>WYKŁAD</a:t>
                      </a:r>
                      <a:endParaRPr lang="pl-PL" sz="1400">
                        <a:effectLst/>
                      </a:endParaRPr>
                    </a:p>
                    <a:p>
                      <a:pPr algn="just"/>
                      <a:r>
                        <a:rPr lang="pl-PL" sz="800">
                          <a:effectLst/>
                        </a:rPr>
                        <a:t>WARSZTAT</a:t>
                      </a:r>
                      <a:endParaRPr lang="pl-PL" sz="1400">
                        <a:effectLst/>
                      </a:endParaRPr>
                    </a:p>
                  </a:txBody>
                  <a:tcPr marL="25113" marR="25113" marT="0" marB="0" anchor="ctr"/>
                </a:tc>
                <a:tc>
                  <a:txBody>
                    <a:bodyPr/>
                    <a:lstStyle/>
                    <a:p>
                      <a:pPr algn="ctr"/>
                      <a:r>
                        <a:rPr lang="pl-PL" sz="800">
                          <a:effectLst/>
                        </a:rPr>
                        <a:t>6</a:t>
                      </a:r>
                      <a:endParaRPr lang="pl-PL" sz="1400">
                        <a:effectLst/>
                      </a:endParaRPr>
                    </a:p>
                    <a:p>
                      <a:pPr algn="ctr"/>
                      <a:r>
                        <a:rPr lang="pl-PL" sz="800">
                          <a:effectLst/>
                        </a:rPr>
                        <a:t>16</a:t>
                      </a:r>
                      <a:endParaRPr lang="pl-PL" sz="1400">
                        <a:effectLst/>
                      </a:endParaRPr>
                    </a:p>
                  </a:txBody>
                  <a:tcPr marL="25113" marR="25113" marT="0" marB="0" anchor="ctr"/>
                </a:tc>
                <a:tc>
                  <a:txBody>
                    <a:bodyPr/>
                    <a:lstStyle/>
                    <a:p>
                      <a:pPr algn="ctr"/>
                      <a:r>
                        <a:rPr lang="pl-PL" sz="800">
                          <a:effectLst/>
                        </a:rPr>
                        <a:t>dr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3643335320"/>
                  </a:ext>
                </a:extLst>
              </a:tr>
              <a:tr h="260451">
                <a:tc vMerge="1">
                  <a:txBody>
                    <a:bodyPr/>
                    <a:lstStyle/>
                    <a:p>
                      <a:endParaRPr lang="pl-PL"/>
                    </a:p>
                  </a:txBody>
                  <a:tcPr/>
                </a:tc>
                <a:tc>
                  <a:txBody>
                    <a:bodyPr/>
                    <a:lstStyle/>
                    <a:p>
                      <a:pPr algn="ctr"/>
                      <a:r>
                        <a:rPr lang="pl-PL" sz="800">
                          <a:effectLst/>
                        </a:rPr>
                        <a:t>Biblioteki Pythona w analizie danych</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12</a:t>
                      </a:r>
                      <a:endParaRPr lang="pl-PL" sz="1400">
                        <a:effectLst/>
                      </a:endParaRPr>
                    </a:p>
                  </a:txBody>
                  <a:tcPr marL="25113" marR="25113" marT="0" marB="0" anchor="ctr"/>
                </a:tc>
                <a:tc>
                  <a:txBody>
                    <a:bodyPr/>
                    <a:lstStyle/>
                    <a:p>
                      <a:pPr algn="ctr"/>
                      <a:r>
                        <a:rPr lang="pl-PL" sz="800">
                          <a:effectLst/>
                        </a:rPr>
                        <a:t>mgr</a:t>
                      </a:r>
                      <a:endParaRPr lang="pl-PL" sz="1400">
                        <a:effectLst/>
                      </a:endParaRPr>
                    </a:p>
                  </a:txBody>
                  <a:tcPr marL="25113" marR="25113" marT="0" marB="0" anchor="ctr"/>
                </a:tc>
                <a:tc>
                  <a:txBody>
                    <a:bodyPr/>
                    <a:lstStyle/>
                    <a:p>
                      <a:pPr algn="ctr"/>
                      <a:r>
                        <a:rPr lang="pl-PL" sz="800">
                          <a:effectLst/>
                        </a:rPr>
                        <a:t>Tomasz Kaniecki</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721411139"/>
                  </a:ext>
                </a:extLst>
              </a:tr>
              <a:tr h="423232">
                <a:tc vMerge="1">
                  <a:txBody>
                    <a:bodyPr/>
                    <a:lstStyle/>
                    <a:p>
                      <a:endParaRPr lang="pl-PL"/>
                    </a:p>
                  </a:txBody>
                  <a:tcPr/>
                </a:tc>
                <a:tc>
                  <a:txBody>
                    <a:bodyPr/>
                    <a:lstStyle/>
                    <a:p>
                      <a:pPr algn="ctr"/>
                      <a:r>
                        <a:rPr lang="pl-PL" sz="800">
                          <a:effectLst/>
                        </a:rPr>
                        <a:t>Akceleracja sprzętowa.</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10</a:t>
                      </a:r>
                      <a:endParaRPr lang="pl-PL" sz="1400">
                        <a:effectLst/>
                      </a:endParaRPr>
                    </a:p>
                  </a:txBody>
                  <a:tcPr marL="25113" marR="25113" marT="0" marB="0" anchor="ctr"/>
                </a:tc>
                <a:tc>
                  <a:txBody>
                    <a:bodyPr/>
                    <a:lstStyle/>
                    <a:p>
                      <a:pPr algn="ctr"/>
                      <a:r>
                        <a:rPr lang="pl-PL" sz="900">
                          <a:effectLst/>
                        </a:rPr>
                        <a:t> </a:t>
                      </a:r>
                      <a:endParaRPr lang="pl-PL" sz="1400">
                        <a:effectLst/>
                      </a:endParaRPr>
                    </a:p>
                    <a:p>
                      <a:pPr algn="ctr"/>
                      <a:r>
                        <a:rPr lang="pl-PL" sz="800">
                          <a:effectLst/>
                        </a:rPr>
                        <a:t>Dr hab</a:t>
                      </a:r>
                      <a:endParaRPr lang="pl-PL" sz="1400">
                        <a:effectLst/>
                      </a:endParaRPr>
                    </a:p>
                    <a:p>
                      <a:pPr algn="ctr"/>
                      <a:r>
                        <a:rPr lang="pl-PL" sz="900">
                          <a:effectLst/>
                        </a:rPr>
                        <a:t>dr</a:t>
                      </a:r>
                      <a:endParaRPr lang="pl-PL" sz="1400">
                        <a:effectLst/>
                      </a:endParaRPr>
                    </a:p>
                  </a:txBody>
                  <a:tcPr marL="25113" marR="25113" marT="0" marB="0" anchor="ctr"/>
                </a:tc>
                <a:tc>
                  <a:txBody>
                    <a:bodyPr/>
                    <a:lstStyle/>
                    <a:p>
                      <a:pPr algn="ctr"/>
                      <a:r>
                        <a:rPr lang="pl-PL" sz="900">
                          <a:effectLst/>
                        </a:rPr>
                        <a:t>Adam Domański</a:t>
                      </a:r>
                      <a:endParaRPr lang="pl-PL" sz="1400">
                        <a:effectLst/>
                      </a:endParaRPr>
                    </a:p>
                    <a:p>
                      <a:pPr algn="ctr"/>
                      <a:r>
                        <a:rPr lang="pl-PL" sz="800">
                          <a:effectLst/>
                        </a:rPr>
                        <a:t>Paweł Buchwald</a:t>
                      </a:r>
                      <a:endParaRPr lang="pl-PL" sz="1400">
                        <a:effectLst/>
                      </a:endParaRPr>
                    </a:p>
                  </a:txBody>
                  <a:tcPr marL="25113" marR="25113" marT="0" marB="0" anchor="ctr"/>
                </a:tc>
                <a:tc>
                  <a:txBody>
                    <a:bodyPr/>
                    <a:lstStyle/>
                    <a:p>
                      <a:pPr algn="ctr"/>
                      <a:r>
                        <a:rPr lang="pl-PL" sz="800" b="1">
                          <a:effectLst/>
                        </a:rPr>
                        <a:t>BEZ OCENY</a:t>
                      </a:r>
                      <a:endParaRPr lang="pl-PL" sz="1400">
                        <a:effectLst/>
                      </a:endParaRPr>
                    </a:p>
                  </a:txBody>
                  <a:tcPr marL="25113" marR="25113" marT="0" marB="0" anchor="ctr"/>
                </a:tc>
                <a:extLst>
                  <a:ext uri="{0D108BD9-81ED-4DB2-BD59-A6C34878D82A}">
                    <a16:rowId xmlns:a16="http://schemas.microsoft.com/office/drawing/2014/main" val="2278457506"/>
                  </a:ext>
                </a:extLst>
              </a:tr>
              <a:tr h="423232">
                <a:tc rowSpan="5">
                  <a:txBody>
                    <a:bodyPr/>
                    <a:lstStyle/>
                    <a:p>
                      <a:pPr algn="ctr"/>
                      <a:r>
                        <a:rPr lang="pl-PL" sz="800" b="1">
                          <a:effectLst/>
                        </a:rPr>
                        <a:t>Zastosowania</a:t>
                      </a:r>
                      <a:endParaRPr lang="pl-PL" sz="1400">
                        <a:effectLst/>
                      </a:endParaRPr>
                    </a:p>
                  </a:txBody>
                  <a:tcPr marL="25113" marR="25113" marT="0" marB="0" anchor="ctr"/>
                </a:tc>
                <a:tc>
                  <a:txBody>
                    <a:bodyPr/>
                    <a:lstStyle/>
                    <a:p>
                      <a:pPr algn="ctr"/>
                      <a:r>
                        <a:rPr lang="en-US" sz="800">
                          <a:effectLst/>
                        </a:rPr>
                        <a:t>Machine Learning i Deep Learning implementacja w Pythonie</a:t>
                      </a:r>
                      <a:endParaRPr lang="en-US"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18</a:t>
                      </a:r>
                      <a:endParaRPr lang="pl-PL" sz="1400">
                        <a:effectLst/>
                      </a:endParaRPr>
                    </a:p>
                  </a:txBody>
                  <a:tcPr marL="25113" marR="25113" marT="0" marB="0" anchor="ctr"/>
                </a:tc>
                <a:tc>
                  <a:txBody>
                    <a:bodyPr/>
                    <a:lstStyle/>
                    <a:p>
                      <a:pPr algn="ctr"/>
                      <a:r>
                        <a:rPr lang="pl-PL" sz="900">
                          <a:effectLst/>
                        </a:rPr>
                        <a:t> </a:t>
                      </a:r>
                      <a:endParaRPr lang="pl-PL" sz="1400">
                        <a:effectLst/>
                      </a:endParaRPr>
                    </a:p>
                    <a:p>
                      <a:pPr algn="ctr"/>
                      <a:r>
                        <a:rPr lang="pl-PL" sz="800">
                          <a:effectLst/>
                        </a:rPr>
                        <a:t>Dr hab.</a:t>
                      </a:r>
                      <a:endParaRPr lang="pl-PL" sz="1400">
                        <a:effectLst/>
                      </a:endParaRPr>
                    </a:p>
                    <a:p>
                      <a:pPr algn="ctr"/>
                      <a:r>
                        <a:rPr lang="pl-PL" sz="900">
                          <a:effectLst/>
                        </a:rPr>
                        <a:t>dr</a:t>
                      </a:r>
                      <a:endParaRPr lang="pl-PL" sz="1400">
                        <a:effectLst/>
                      </a:endParaRPr>
                    </a:p>
                  </a:txBody>
                  <a:tcPr marL="25113" marR="25113" marT="0" marB="0" anchor="ctr"/>
                </a:tc>
                <a:tc>
                  <a:txBody>
                    <a:bodyPr/>
                    <a:lstStyle/>
                    <a:p>
                      <a:pPr algn="ctr"/>
                      <a:r>
                        <a:rPr lang="pl-PL" sz="900">
                          <a:effectLst/>
                        </a:rPr>
                        <a:t>Adam Domański</a:t>
                      </a:r>
                      <a:endParaRPr lang="pl-PL" sz="1400">
                        <a:effectLst/>
                      </a:endParaRPr>
                    </a:p>
                    <a:p>
                      <a:pPr algn="ctr"/>
                      <a:r>
                        <a:rPr lang="pl-PL" sz="800">
                          <a:effectLst/>
                        </a:rPr>
                        <a:t>Paweł Buchwald</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2086139770"/>
                  </a:ext>
                </a:extLst>
              </a:tr>
              <a:tr h="260451">
                <a:tc vMerge="1">
                  <a:txBody>
                    <a:bodyPr/>
                    <a:lstStyle/>
                    <a:p>
                      <a:endParaRPr lang="pl-PL"/>
                    </a:p>
                  </a:txBody>
                  <a:tcPr/>
                </a:tc>
                <a:tc>
                  <a:txBody>
                    <a:bodyPr/>
                    <a:lstStyle/>
                    <a:p>
                      <a:pPr algn="ctr"/>
                      <a:r>
                        <a:rPr lang="pl-PL" sz="800">
                          <a:effectLst/>
                        </a:rPr>
                        <a:t>Sieci Neuronowe</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15</a:t>
                      </a:r>
                      <a:endParaRPr lang="pl-PL" sz="1400">
                        <a:effectLst/>
                      </a:endParaRPr>
                    </a:p>
                  </a:txBody>
                  <a:tcPr marL="25113" marR="25113" marT="0" marB="0" anchor="ctr"/>
                </a:tc>
                <a:tc>
                  <a:txBody>
                    <a:bodyPr/>
                    <a:lstStyle/>
                    <a:p>
                      <a:pPr algn="ctr"/>
                      <a:r>
                        <a:rPr lang="pl-PL" sz="800">
                          <a:effectLst/>
                        </a:rPr>
                        <a:t>dr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1450836773"/>
                  </a:ext>
                </a:extLst>
              </a:tr>
              <a:tr h="260451">
                <a:tc vMerge="1">
                  <a:txBody>
                    <a:bodyPr/>
                    <a:lstStyle/>
                    <a:p>
                      <a:endParaRPr lang="pl-PL"/>
                    </a:p>
                  </a:txBody>
                  <a:tcPr/>
                </a:tc>
                <a:tc>
                  <a:txBody>
                    <a:bodyPr/>
                    <a:lstStyle/>
                    <a:p>
                      <a:pPr algn="ctr"/>
                      <a:r>
                        <a:rPr lang="pl-PL" sz="800">
                          <a:effectLst/>
                        </a:rPr>
                        <a:t>Algorytmy Ewolucyjne i algorytmiczna teoria gier</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15</a:t>
                      </a:r>
                      <a:endParaRPr lang="pl-PL" sz="1400">
                        <a:effectLst/>
                      </a:endParaRPr>
                    </a:p>
                  </a:txBody>
                  <a:tcPr marL="25113" marR="25113" marT="0" marB="0" anchor="ctr"/>
                </a:tc>
                <a:tc>
                  <a:txBody>
                    <a:bodyPr/>
                    <a:lstStyle/>
                    <a:p>
                      <a:pPr algn="ctr"/>
                      <a:r>
                        <a:rPr lang="pl-PL" sz="800">
                          <a:effectLst/>
                        </a:rPr>
                        <a:t>dr</a:t>
                      </a:r>
                      <a:endParaRPr lang="pl-PL" sz="1400">
                        <a:effectLst/>
                      </a:endParaRPr>
                    </a:p>
                  </a:txBody>
                  <a:tcPr marL="25113" marR="25113" marT="0" marB="0" anchor="ctr"/>
                </a:tc>
                <a:tc>
                  <a:txBody>
                    <a:bodyPr/>
                    <a:lstStyle/>
                    <a:p>
                      <a:pPr algn="ctr"/>
                      <a:r>
                        <a:rPr lang="pl-PL" sz="800">
                          <a:effectLst/>
                        </a:rPr>
                        <a:t>Marcin Albiniak</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477992672"/>
                  </a:ext>
                </a:extLst>
              </a:tr>
              <a:tr h="423232">
                <a:tc vMerge="1">
                  <a:txBody>
                    <a:bodyPr/>
                    <a:lstStyle/>
                    <a:p>
                      <a:endParaRPr lang="pl-PL"/>
                    </a:p>
                  </a:txBody>
                  <a:tcPr/>
                </a:tc>
                <a:tc>
                  <a:txBody>
                    <a:bodyPr/>
                    <a:lstStyle/>
                    <a:p>
                      <a:pPr algn="ctr"/>
                      <a:r>
                        <a:rPr lang="pl-PL" sz="800">
                          <a:effectLst/>
                        </a:rPr>
                        <a:t>Analiza języka naturalnego NLP</a:t>
                      </a:r>
                      <a:endParaRPr lang="pl-PL" sz="1400">
                        <a:effectLst/>
                      </a:endParaRPr>
                    </a:p>
                  </a:txBody>
                  <a:tcPr marL="25113" marR="25113" marT="0" marB="0" anchor="ctr"/>
                </a:tc>
                <a:tc>
                  <a:txBody>
                    <a:bodyPr/>
                    <a:lstStyle/>
                    <a:p>
                      <a:pPr algn="just"/>
                      <a:r>
                        <a:rPr lang="pl-PL" sz="800">
                          <a:effectLst/>
                        </a:rPr>
                        <a:t>WARSZTAT</a:t>
                      </a:r>
                      <a:endParaRPr lang="pl-PL" sz="1400">
                        <a:effectLst/>
                      </a:endParaRPr>
                    </a:p>
                  </a:txBody>
                  <a:tcPr marL="25113" marR="25113" marT="0" marB="0" anchor="ctr"/>
                </a:tc>
                <a:tc>
                  <a:txBody>
                    <a:bodyPr/>
                    <a:lstStyle/>
                    <a:p>
                      <a:pPr algn="ctr"/>
                      <a:r>
                        <a:rPr lang="pl-PL" sz="800">
                          <a:effectLst/>
                        </a:rPr>
                        <a:t>15</a:t>
                      </a:r>
                      <a:endParaRPr lang="pl-PL" sz="1400">
                        <a:effectLst/>
                      </a:endParaRPr>
                    </a:p>
                  </a:txBody>
                  <a:tcPr marL="25113" marR="25113" marT="0" marB="0" anchor="ctr"/>
                </a:tc>
                <a:tc>
                  <a:txBody>
                    <a:bodyPr/>
                    <a:lstStyle/>
                    <a:p>
                      <a:pPr algn="ctr"/>
                      <a:r>
                        <a:rPr lang="pl-PL" sz="900">
                          <a:effectLst/>
                        </a:rPr>
                        <a:t>Dr</a:t>
                      </a:r>
                      <a:endParaRPr lang="pl-PL" sz="1400">
                        <a:effectLst/>
                      </a:endParaRPr>
                    </a:p>
                    <a:p>
                      <a:pPr algn="ctr"/>
                      <a:r>
                        <a:rPr lang="pl-PL" sz="800">
                          <a:effectLst/>
                        </a:rPr>
                        <a:t>mgr</a:t>
                      </a:r>
                      <a:endParaRPr lang="pl-PL" sz="1400">
                        <a:effectLst/>
                      </a:endParaRPr>
                    </a:p>
                  </a:txBody>
                  <a:tcPr marL="25113" marR="25113" marT="0" marB="0" anchor="ctr"/>
                </a:tc>
                <a:tc>
                  <a:txBody>
                    <a:bodyPr/>
                    <a:lstStyle/>
                    <a:p>
                      <a:pPr algn="ctr"/>
                      <a:r>
                        <a:rPr lang="pl-PL" sz="900">
                          <a:effectLst/>
                        </a:rPr>
                        <a:t>Sławomir Nowak</a:t>
                      </a:r>
                      <a:endParaRPr lang="pl-PL" sz="1400">
                        <a:effectLst/>
                      </a:endParaRPr>
                    </a:p>
                    <a:p>
                      <a:pPr algn="ctr"/>
                      <a:r>
                        <a:rPr lang="pl-PL" sz="800">
                          <a:effectLst/>
                        </a:rPr>
                        <a:t>Marzena Halama</a:t>
                      </a:r>
                      <a:endParaRPr lang="pl-PL" sz="1400">
                        <a:effectLst/>
                      </a:endParaRPr>
                    </a:p>
                  </a:txBody>
                  <a:tcPr marL="25113" marR="25113" marT="0" marB="0" anchor="ctr"/>
                </a:tc>
                <a:tc>
                  <a:txBody>
                    <a:bodyPr/>
                    <a:lstStyle/>
                    <a:p>
                      <a:pPr algn="ctr"/>
                      <a:r>
                        <a:rPr lang="pl-PL" sz="800" b="1">
                          <a:effectLst/>
                        </a:rPr>
                        <a:t>Z OCENĄ</a:t>
                      </a:r>
                      <a:endParaRPr lang="pl-PL" sz="1400">
                        <a:effectLst/>
                      </a:endParaRPr>
                    </a:p>
                    <a:p>
                      <a:pPr algn="ctr"/>
                      <a:r>
                        <a:rPr lang="pl-PL" sz="800" b="1">
                          <a:effectLst/>
                        </a:rPr>
                        <a:t> </a:t>
                      </a:r>
                      <a:endParaRPr lang="pl-PL" sz="1400">
                        <a:effectLst/>
                      </a:endParaRPr>
                    </a:p>
                  </a:txBody>
                  <a:tcPr marL="25113" marR="25113" marT="0" marB="0" anchor="ctr"/>
                </a:tc>
                <a:extLst>
                  <a:ext uri="{0D108BD9-81ED-4DB2-BD59-A6C34878D82A}">
                    <a16:rowId xmlns:a16="http://schemas.microsoft.com/office/drawing/2014/main" val="1814680041"/>
                  </a:ext>
                </a:extLst>
              </a:tr>
              <a:tr h="306960">
                <a:tc vMerge="1">
                  <a:txBody>
                    <a:bodyPr/>
                    <a:lstStyle/>
                    <a:p>
                      <a:endParaRPr lang="pl-PL"/>
                    </a:p>
                  </a:txBody>
                  <a:tcPr/>
                </a:tc>
                <a:tc>
                  <a:txBody>
                    <a:bodyPr/>
                    <a:lstStyle/>
                    <a:p>
                      <a:pPr algn="ctr"/>
                      <a:r>
                        <a:rPr lang="pl-PL" sz="800">
                          <a:effectLst/>
                        </a:rPr>
                        <a:t>Rozwój sztucznej inteligencji</a:t>
                      </a:r>
                      <a:endParaRPr lang="pl-PL" sz="1400">
                        <a:effectLst/>
                      </a:endParaRPr>
                    </a:p>
                  </a:txBody>
                  <a:tcPr marL="25113" marR="25113" marT="0" marB="0" anchor="ctr"/>
                </a:tc>
                <a:tc>
                  <a:txBody>
                    <a:bodyPr/>
                    <a:lstStyle/>
                    <a:p>
                      <a:pPr algn="just"/>
                      <a:r>
                        <a:rPr lang="pl-PL" sz="800">
                          <a:effectLst/>
                        </a:rPr>
                        <a:t>SEMINARIUM </a:t>
                      </a:r>
                      <a:endParaRPr lang="pl-PL" sz="1400">
                        <a:effectLst/>
                      </a:endParaRPr>
                    </a:p>
                    <a:p>
                      <a:pPr algn="just"/>
                      <a:r>
                        <a:rPr lang="pl-PL" sz="800">
                          <a:effectLst/>
                        </a:rPr>
                        <a:t> </a:t>
                      </a:r>
                      <a:endParaRPr lang="pl-PL" sz="1400">
                        <a:effectLst/>
                      </a:endParaRPr>
                    </a:p>
                  </a:txBody>
                  <a:tcPr marL="25113" marR="25113" marT="0" marB="0" anchor="ctr"/>
                </a:tc>
                <a:tc>
                  <a:txBody>
                    <a:bodyPr/>
                    <a:lstStyle/>
                    <a:p>
                      <a:pPr algn="ctr"/>
                      <a:r>
                        <a:rPr lang="pl-PL" sz="800">
                          <a:effectLst/>
                        </a:rPr>
                        <a:t>12</a:t>
                      </a:r>
                      <a:endParaRPr lang="pl-PL" sz="1400">
                        <a:effectLst/>
                      </a:endParaRPr>
                    </a:p>
                  </a:txBody>
                  <a:tcPr marL="25113" marR="25113" marT="0" marB="0" anchor="ctr"/>
                </a:tc>
                <a:tc>
                  <a:txBody>
                    <a:bodyPr/>
                    <a:lstStyle/>
                    <a:p>
                      <a:r>
                        <a:rPr lang="pl-PL" sz="800">
                          <a:effectLst/>
                        </a:rPr>
                        <a:t>dr</a:t>
                      </a:r>
                      <a:endParaRPr lang="pl-PL" sz="1400">
                        <a:effectLst/>
                      </a:endParaRPr>
                    </a:p>
                  </a:txBody>
                  <a:tcPr marL="25113" marR="25113" marT="0" marB="0" anchor="ctr"/>
                </a:tc>
                <a:tc>
                  <a:txBody>
                    <a:bodyPr/>
                    <a:lstStyle/>
                    <a:p>
                      <a:pPr algn="ctr"/>
                      <a:r>
                        <a:rPr lang="pl-PL" sz="900">
                          <a:effectLst/>
                        </a:rPr>
                        <a:t>Katarzyna Filus</a:t>
                      </a:r>
                      <a:endParaRPr lang="pl-PL" sz="1400">
                        <a:effectLst/>
                      </a:endParaRPr>
                    </a:p>
                  </a:txBody>
                  <a:tcPr marL="25113" marR="25113" marT="0" marB="0" anchor="ctr"/>
                </a:tc>
                <a:tc>
                  <a:txBody>
                    <a:bodyPr/>
                    <a:lstStyle/>
                    <a:p>
                      <a:pPr algn="ctr"/>
                      <a:r>
                        <a:rPr lang="pl-PL" sz="800" b="1">
                          <a:effectLst/>
                        </a:rPr>
                        <a:t>BEZ OCENY</a:t>
                      </a:r>
                      <a:endParaRPr lang="pl-PL" sz="1400">
                        <a:effectLst/>
                      </a:endParaRPr>
                    </a:p>
                  </a:txBody>
                  <a:tcPr marL="25113" marR="25113" marT="0" marB="0" anchor="ctr"/>
                </a:tc>
                <a:extLst>
                  <a:ext uri="{0D108BD9-81ED-4DB2-BD59-A6C34878D82A}">
                    <a16:rowId xmlns:a16="http://schemas.microsoft.com/office/drawing/2014/main" val="2035385539"/>
                  </a:ext>
                </a:extLst>
              </a:tr>
            </a:tbl>
          </a:graphicData>
        </a:graphic>
      </p:graphicFrame>
    </p:spTree>
    <p:extLst>
      <p:ext uri="{BB962C8B-B14F-4D97-AF65-F5344CB8AC3E}">
        <p14:creationId xmlns:p14="http://schemas.microsoft.com/office/powerpoint/2010/main" val="3071077792"/>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4294967295"/>
          </p:nvPr>
        </p:nvSpPr>
        <p:spPr>
          <a:xfrm>
            <a:off x="1211263" y="146050"/>
            <a:ext cx="10980737" cy="922338"/>
          </a:xfrm>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2501154" y="2483225"/>
            <a:ext cx="6095999" cy="2814660"/>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2178424" y="5602941"/>
            <a:ext cx="4760259" cy="493059"/>
          </a:xfrm>
          <a:prstGeom prst="rect">
            <a:avLst/>
          </a:prstGeom>
        </p:spPr>
        <p:txBody>
          <a:bodyPr vert="horz" wrap="square" lIns="121920" tIns="60960" rIns="121920" bIns="60960" rtlCol="0">
            <a:normAutofit/>
          </a:bodyPr>
          <a:lstStyle/>
          <a:p>
            <a:r>
              <a:rPr lang="pl-PL" sz="2400" dirty="0"/>
              <a:t>Wybór:  funkcja </a:t>
            </a:r>
            <a:r>
              <a:rPr lang="pl-PL" sz="2400" dirty="0" err="1"/>
              <a:t>sigmoidalna</a:t>
            </a:r>
            <a:endParaRPr lang="pl-PL" sz="2400" dirty="0"/>
          </a:p>
        </p:txBody>
      </p:sp>
    </p:spTree>
    <p:extLst>
      <p:ext uri="{BB962C8B-B14F-4D97-AF65-F5344CB8AC3E}">
        <p14:creationId xmlns:p14="http://schemas.microsoft.com/office/powerpoint/2010/main" val="1023885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4294967295"/>
          </p:nvPr>
        </p:nvSpPr>
        <p:spPr>
          <a:xfrm>
            <a:off x="1211263" y="146050"/>
            <a:ext cx="10980737" cy="922338"/>
          </a:xfrm>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4294967295"/>
          </p:nvPr>
        </p:nvSpPr>
        <p:spPr>
          <a:xfrm>
            <a:off x="1211263" y="1138238"/>
            <a:ext cx="10980737" cy="5218112"/>
          </a:xfrm>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4294967295"/>
          </p:nvPr>
        </p:nvSpPr>
        <p:spPr>
          <a:xfrm>
            <a:off x="1211263" y="1138238"/>
            <a:ext cx="10980737" cy="5218112"/>
          </a:xfrm>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4294967295"/>
          </p:nvPr>
        </p:nvSpPr>
        <p:spPr>
          <a:xfrm>
            <a:off x="1211263" y="146050"/>
            <a:ext cx="10980737" cy="922338"/>
          </a:xfrm>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4294967295"/>
          </p:nvPr>
        </p:nvSpPr>
        <p:spPr>
          <a:xfrm>
            <a:off x="1211263" y="1138238"/>
            <a:ext cx="10980737" cy="5218112"/>
          </a:xfrm>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4294967295"/>
          </p:nvPr>
        </p:nvSpPr>
        <p:spPr>
          <a:xfrm>
            <a:off x="1211263" y="1138238"/>
            <a:ext cx="10980737" cy="5218112"/>
          </a:xfrm>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4294967295"/>
          </p:nvPr>
        </p:nvSpPr>
        <p:spPr>
          <a:xfrm>
            <a:off x="1211263" y="1138238"/>
            <a:ext cx="10980737" cy="5218112"/>
          </a:xfrm>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4294967295"/>
          </p:nvPr>
        </p:nvSpPr>
        <p:spPr>
          <a:xfrm>
            <a:off x="1211263" y="146050"/>
            <a:ext cx="10980737" cy="922338"/>
          </a:xfrm>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416422" y="1792941"/>
            <a:ext cx="9119817" cy="327211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977152" y="1452283"/>
            <a:ext cx="8913752" cy="4572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649507" y="1658472"/>
            <a:ext cx="8405632" cy="4518211"/>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685365" y="1331257"/>
            <a:ext cx="7351059" cy="5310464"/>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FCD9E0F-AE07-5A72-08EC-63BF06B04839}"/>
              </a:ext>
            </a:extLst>
          </p:cNvPr>
          <p:cNvSpPr>
            <a:spLocks noGrp="1"/>
          </p:cNvSpPr>
          <p:nvPr>
            <p:ph type="title"/>
          </p:nvPr>
        </p:nvSpPr>
        <p:spPr/>
        <p:txBody>
          <a:bodyPr/>
          <a:lstStyle/>
          <a:p>
            <a:r>
              <a:rPr lang="pl-PL" dirty="0"/>
              <a:t>AGENDA</a:t>
            </a:r>
          </a:p>
        </p:txBody>
      </p:sp>
      <p:sp>
        <p:nvSpPr>
          <p:cNvPr id="4" name="pole tekstowe 3">
            <a:extLst>
              <a:ext uri="{FF2B5EF4-FFF2-40B4-BE49-F238E27FC236}">
                <a16:creationId xmlns:a16="http://schemas.microsoft.com/office/drawing/2014/main" id="{0C04B170-95C3-17D2-2321-895DAA811DB5}"/>
              </a:ext>
            </a:extLst>
          </p:cNvPr>
          <p:cNvSpPr txBox="1"/>
          <p:nvPr/>
        </p:nvSpPr>
        <p:spPr>
          <a:xfrm>
            <a:off x="758952" y="2517029"/>
            <a:ext cx="11283696" cy="4185889"/>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Definicje i podstawowe koncepcje sztucznej inteligencji (SI).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Historia i rozwój sztucznej inteligencji.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Techniki uczenia maszynowego: nadzorowane i nienadzorowane uczenie się.</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Modele uczenia głębokiego (</a:t>
            </a:r>
            <a:r>
              <a:rPr lang="pl-PL" sz="1200" kern="100" dirty="0" err="1">
                <a:effectLst/>
                <a:latin typeface="Aptos" panose="020B0004020202020204" pitchFamily="34" charset="0"/>
                <a:ea typeface="Times New Roman" panose="02020603050405020304" pitchFamily="18" charset="0"/>
                <a:cs typeface="Times New Roman" panose="02020603050405020304" pitchFamily="18" charset="0"/>
              </a:rPr>
              <a:t>deep</a:t>
            </a: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 learning) i sieci neuronowe.</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Algorytmy genetyczne i ewolucyjne.</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Systemy ekspertowe i wnioskowanie oparte na wiedzy.</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Logika rozmyta i systemy rozmyte.</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Przetwarzanie języka naturalnego (NLP) i zrozumienie języka przez komputery.</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Rozpoznawanie obrazów i przetwarzanie wizualne.</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Planowanie i podejmowanie decyzji w sztucznej inteligencji.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Robotyka i automatyzacja procesów.</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Etyczne i społeczne aspekty sztucznej inteligencji.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Zastosowania sztucznej inteligencji w różnych dziedzinach, takich jak medycyna, finanse, edukacja, przemysł itp.</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l-PL" sz="1200" kern="100" dirty="0">
                <a:effectLst/>
                <a:latin typeface="Aptos" panose="020B0004020202020204" pitchFamily="34" charset="0"/>
                <a:ea typeface="Times New Roman" panose="02020603050405020304" pitchFamily="18" charset="0"/>
                <a:cs typeface="Times New Roman" panose="02020603050405020304" pitchFamily="18" charset="0"/>
              </a:rPr>
              <a:t>Wyzwania i przyszłość sztucznej inteligencji.</a:t>
            </a:r>
            <a:endParaRPr lang="pl-PL"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87078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1317811" y="1281952"/>
            <a:ext cx="6033248" cy="5476173"/>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1299881" y="1658471"/>
            <a:ext cx="8210257" cy="3845859"/>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66433" y="1383394"/>
            <a:ext cx="6934396" cy="3475071"/>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5675434" y="2135084"/>
            <a:ext cx="6516567" cy="3404937"/>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362635" y="1936376"/>
            <a:ext cx="9087564" cy="2151529"/>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4294967295"/>
          </p:nvPr>
        </p:nvSpPr>
        <p:spPr>
          <a:xfrm>
            <a:off x="1211263" y="146050"/>
            <a:ext cx="10980737" cy="922338"/>
          </a:xfrm>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775477" y="2004106"/>
            <a:ext cx="3589108" cy="3930073"/>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5190836" y="2327563"/>
            <a:ext cx="6473563" cy="1773383"/>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4294967295"/>
          </p:nvPr>
        </p:nvSpPr>
        <p:spPr>
          <a:xfrm>
            <a:off x="1211263" y="146050"/>
            <a:ext cx="10980737" cy="922338"/>
          </a:xfrm>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4294967295"/>
          </p:nvPr>
        </p:nvSpPr>
        <p:spPr>
          <a:xfrm>
            <a:off x="1211263" y="1612900"/>
            <a:ext cx="10980737" cy="279558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4294967295"/>
          </p:nvPr>
        </p:nvSpPr>
        <p:spPr>
          <a:xfrm>
            <a:off x="1211263" y="146050"/>
            <a:ext cx="10980737" cy="922338"/>
          </a:xfrm>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563555" y="1976438"/>
            <a:ext cx="7970981" cy="4038631"/>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4294967295"/>
          </p:nvPr>
        </p:nvSpPr>
        <p:spPr>
          <a:xfrm>
            <a:off x="1211263" y="146050"/>
            <a:ext cx="10980737" cy="922338"/>
          </a:xfrm>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4294967295"/>
          </p:nvPr>
        </p:nvSpPr>
        <p:spPr>
          <a:xfrm>
            <a:off x="1211263" y="1138238"/>
            <a:ext cx="10980737" cy="5218112"/>
          </a:xfrm>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4294967295"/>
          </p:nvPr>
        </p:nvSpPr>
        <p:spPr>
          <a:xfrm>
            <a:off x="1211263" y="146050"/>
            <a:ext cx="10980737" cy="922338"/>
          </a:xfrm>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4294967295"/>
          </p:nvPr>
        </p:nvSpPr>
        <p:spPr>
          <a:xfrm>
            <a:off x="1211263" y="1138238"/>
            <a:ext cx="10980737" cy="5218112"/>
          </a:xfrm>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4294967295"/>
          </p:nvPr>
        </p:nvSpPr>
        <p:spPr>
          <a:xfrm>
            <a:off x="1211263" y="2062163"/>
            <a:ext cx="10980737" cy="3054350"/>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Historia </a:t>
            </a:r>
            <a:r>
              <a:rPr dirty="0" err="1"/>
              <a:t>Sztucznej</a:t>
            </a:r>
            <a:r>
              <a:rPr dirty="0"/>
              <a:t> </a:t>
            </a:r>
            <a:r>
              <a:rPr dirty="0" err="1"/>
              <a:t>Inteligencji</a:t>
            </a:r>
            <a:endParaRPr dirty="0"/>
          </a:p>
        </p:txBody>
      </p:sp>
      <p:sp>
        <p:nvSpPr>
          <p:cNvPr id="3" name="Content Placeholder 2"/>
          <p:cNvSpPr>
            <a:spLocks noGrp="1"/>
          </p:cNvSpPr>
          <p:nvPr>
            <p:ph idx="1"/>
          </p:nvPr>
        </p:nvSpPr>
        <p:spPr>
          <a:xfrm>
            <a:off x="1154954" y="2737694"/>
            <a:ext cx="8825659" cy="1145540"/>
          </a:xfrm>
        </p:spPr>
        <p:txBody>
          <a:bodyPr>
            <a:normAutofit fontScale="92500"/>
          </a:bodyPr>
          <a:lstStyle/>
          <a:p>
            <a:r>
              <a:rPr sz="2400" dirty="0" err="1"/>
              <a:t>Sztuczna</a:t>
            </a:r>
            <a:r>
              <a:rPr sz="2400" dirty="0"/>
              <a:t> </a:t>
            </a:r>
            <a:r>
              <a:rPr sz="2400" dirty="0" err="1"/>
              <a:t>inteligencja</a:t>
            </a:r>
            <a:r>
              <a:rPr sz="2400" dirty="0"/>
              <a:t> (SI) to </a:t>
            </a:r>
            <a:r>
              <a:rPr sz="2400" dirty="0" err="1"/>
              <a:t>dziedzina</a:t>
            </a:r>
            <a:r>
              <a:rPr sz="2400" dirty="0"/>
              <a:t> </a:t>
            </a:r>
            <a:r>
              <a:rPr sz="2400" dirty="0" err="1"/>
              <a:t>nauki</a:t>
            </a:r>
            <a:r>
              <a:rPr sz="2400" dirty="0"/>
              <a:t> </a:t>
            </a:r>
            <a:r>
              <a:rPr sz="2400" dirty="0" err="1"/>
              <a:t>i</a:t>
            </a:r>
            <a:r>
              <a:rPr sz="2400" dirty="0"/>
              <a:t> </a:t>
            </a:r>
            <a:r>
              <a:rPr sz="2400" dirty="0" err="1"/>
              <a:t>technologii</a:t>
            </a:r>
            <a:r>
              <a:rPr sz="2400" dirty="0"/>
              <a:t>, </a:t>
            </a:r>
            <a:r>
              <a:rPr sz="2400" dirty="0" err="1"/>
              <a:t>która</a:t>
            </a:r>
            <a:r>
              <a:rPr sz="2400" dirty="0"/>
              <a:t> </a:t>
            </a:r>
            <a:r>
              <a:rPr sz="2400" dirty="0" err="1"/>
              <a:t>zajmuje</a:t>
            </a:r>
            <a:r>
              <a:rPr sz="2400" dirty="0"/>
              <a:t> </a:t>
            </a:r>
            <a:r>
              <a:rPr sz="2400" dirty="0" err="1"/>
              <a:t>się</a:t>
            </a:r>
            <a:r>
              <a:rPr sz="2400" dirty="0"/>
              <a:t> </a:t>
            </a:r>
            <a:r>
              <a:rPr sz="2400" dirty="0" err="1"/>
              <a:t>tworzeniem</a:t>
            </a:r>
            <a:r>
              <a:rPr sz="2400" dirty="0"/>
              <a:t> </a:t>
            </a:r>
            <a:r>
              <a:rPr sz="2400" dirty="0" err="1"/>
              <a:t>maszyn</a:t>
            </a:r>
            <a:r>
              <a:rPr sz="2400" dirty="0"/>
              <a:t> </a:t>
            </a:r>
            <a:r>
              <a:rPr sz="2400" dirty="0" err="1"/>
              <a:t>i</a:t>
            </a:r>
            <a:r>
              <a:rPr sz="2400" dirty="0"/>
              <a:t> </a:t>
            </a:r>
            <a:r>
              <a:rPr sz="2400" dirty="0" err="1"/>
              <a:t>systemów</a:t>
            </a:r>
            <a:r>
              <a:rPr sz="2400" dirty="0"/>
              <a:t> </a:t>
            </a:r>
            <a:r>
              <a:rPr sz="2400" dirty="0" err="1"/>
              <a:t>zdolnych</a:t>
            </a:r>
            <a:r>
              <a:rPr sz="2400" dirty="0"/>
              <a:t> do </a:t>
            </a:r>
            <a:r>
              <a:rPr sz="2400" dirty="0" err="1"/>
              <a:t>wykonywania</a:t>
            </a:r>
            <a:r>
              <a:rPr sz="2400" dirty="0"/>
              <a:t> </a:t>
            </a:r>
            <a:r>
              <a:rPr sz="2400" dirty="0" err="1"/>
              <a:t>zadań</a:t>
            </a:r>
            <a:r>
              <a:rPr sz="2400" dirty="0"/>
              <a:t> </a:t>
            </a:r>
            <a:r>
              <a:rPr sz="2400" dirty="0" err="1"/>
              <a:t>wymagających</a:t>
            </a:r>
            <a:r>
              <a:rPr sz="2400" dirty="0"/>
              <a:t> </a:t>
            </a:r>
            <a:r>
              <a:rPr sz="2400" dirty="0" err="1"/>
              <a:t>inteligencji</a:t>
            </a:r>
            <a:r>
              <a:rPr sz="2400" dirty="0"/>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FA2F2987-8A52-4153-B090-F6FE07422406}"/>
              </a:ext>
            </a:extLst>
          </p:cNvPr>
          <p:cNvSpPr txBox="1"/>
          <p:nvPr/>
        </p:nvSpPr>
        <p:spPr>
          <a:xfrm>
            <a:off x="2743200" y="2604655"/>
            <a:ext cx="6844145" cy="1173019"/>
          </a:xfrm>
          <a:prstGeom prst="rect">
            <a:avLst/>
          </a:prstGeom>
        </p:spPr>
        <p:txBody>
          <a:bodyPr vert="horz" wrap="square" lIns="121920" tIns="60960" rIns="121920" bIns="60960" rtlCol="0">
            <a:normAutofit fontScale="92500"/>
          </a:bodyPr>
          <a:lstStyle/>
          <a:p>
            <a:r>
              <a:rPr lang="pl-PL" sz="64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4294967295"/>
          </p:nvPr>
        </p:nvSpPr>
        <p:spPr>
          <a:xfrm>
            <a:off x="1211263" y="146050"/>
            <a:ext cx="10980737" cy="922338"/>
          </a:xfrm>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4294967295"/>
          </p:nvPr>
        </p:nvSpPr>
        <p:spPr>
          <a:xfrm>
            <a:off x="1211263" y="1138238"/>
            <a:ext cx="10980737" cy="5218112"/>
          </a:xfrm>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872268" y="1339789"/>
            <a:ext cx="3962400" cy="337820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465" y="1339789"/>
            <a:ext cx="5330905" cy="3169232"/>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609600" y="5087323"/>
            <a:ext cx="11914093" cy="830997"/>
          </a:xfrm>
          <a:prstGeom prst="rect">
            <a:avLst/>
          </a:prstGeom>
          <a:noFill/>
        </p:spPr>
        <p:txBody>
          <a:bodyPr wrap="square">
            <a:spAutoFit/>
          </a:bodyPr>
          <a:lstStyle/>
          <a:p>
            <a:r>
              <a:rPr lang="pl-PL" sz="2400" dirty="0"/>
              <a:t>SOM  jest skrótem od </a:t>
            </a:r>
            <a:r>
              <a:rPr lang="pl-PL" sz="2400" dirty="0" err="1"/>
              <a:t>Self</a:t>
            </a:r>
            <a:r>
              <a:rPr lang="pl-PL" sz="2400" dirty="0"/>
              <a:t> </a:t>
            </a:r>
            <a:r>
              <a:rPr lang="pl-PL" sz="2400" dirty="0" err="1"/>
              <a:t>Organizing</a:t>
            </a:r>
            <a:r>
              <a:rPr lang="pl-PL" sz="2400" dirty="0"/>
              <a:t> </a:t>
            </a:r>
            <a:r>
              <a:rPr lang="pl-PL" sz="2400" dirty="0" err="1"/>
              <a:t>Maps</a:t>
            </a:r>
            <a:r>
              <a:rPr lang="pl-PL" sz="2400" dirty="0"/>
              <a:t>, czyli Samoorganizujące się mapy.</a:t>
            </a:r>
          </a:p>
          <a:p>
            <a:r>
              <a:rPr lang="pl-PL" sz="2400" dirty="0"/>
              <a:t>Podstawy teoretyczne stworzył fiński profesor </a:t>
            </a:r>
            <a:r>
              <a:rPr lang="pl-PL" sz="2400" dirty="0" err="1"/>
              <a:t>Teuvo</a:t>
            </a:r>
            <a:r>
              <a:rPr lang="pl-PL" sz="2400" dirty="0"/>
              <a:t> </a:t>
            </a:r>
            <a:r>
              <a:rPr lang="pl-PL" sz="2400" dirty="0" err="1"/>
              <a:t>Kohonen</a:t>
            </a:r>
            <a:r>
              <a:rPr lang="pl-PL" sz="2400" dirty="0"/>
              <a:t> w 1982 r.</a:t>
            </a:r>
          </a:p>
        </p:txBody>
      </p:sp>
    </p:spTree>
    <p:extLst>
      <p:ext uri="{BB962C8B-B14F-4D97-AF65-F5344CB8AC3E}">
        <p14:creationId xmlns:p14="http://schemas.microsoft.com/office/powerpoint/2010/main" val="1280422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4294967295"/>
          </p:nvPr>
        </p:nvSpPr>
        <p:spPr>
          <a:xfrm>
            <a:off x="1211263" y="1138238"/>
            <a:ext cx="10980737" cy="5218112"/>
          </a:xfrm>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4294967295"/>
          </p:nvPr>
        </p:nvSpPr>
        <p:spPr>
          <a:xfrm>
            <a:off x="609600" y="1138238"/>
            <a:ext cx="11582400" cy="521811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4294967295"/>
          </p:nvPr>
        </p:nvSpPr>
        <p:spPr>
          <a:xfrm>
            <a:off x="1211263" y="146050"/>
            <a:ext cx="10980737" cy="922338"/>
          </a:xfrm>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4294967295"/>
          </p:nvPr>
        </p:nvSpPr>
        <p:spPr>
          <a:xfrm>
            <a:off x="1211263" y="1138238"/>
            <a:ext cx="10980737" cy="5218112"/>
          </a:xfrm>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533387" lvl="1" indent="0">
              <a:buNone/>
            </a:pPr>
            <a:r>
              <a:rPr lang="pl-PL" dirty="0"/>
              <a:t>1. warstwa wejściowa – wektory wejściowe</a:t>
            </a:r>
          </a:p>
          <a:p>
            <a:pPr marL="533387"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4294967295"/>
          </p:nvPr>
        </p:nvSpPr>
        <p:spPr>
          <a:xfrm>
            <a:off x="1211263" y="146050"/>
            <a:ext cx="10980737" cy="922338"/>
          </a:xfrm>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4294967295"/>
          </p:nvPr>
        </p:nvSpPr>
        <p:spPr>
          <a:xfrm>
            <a:off x="1211263" y="1138238"/>
            <a:ext cx="10980737" cy="5218112"/>
          </a:xfrm>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1043153" y="1525141"/>
            <a:ext cx="5545343" cy="4032977"/>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6588495" y="1525141"/>
            <a:ext cx="5406283" cy="4893647"/>
          </a:xfrm>
          <a:prstGeom prst="rect">
            <a:avLst/>
          </a:prstGeom>
          <a:noFill/>
        </p:spPr>
        <p:txBody>
          <a:bodyPr wrap="square">
            <a:spAutoFit/>
          </a:bodyPr>
          <a:lstStyle/>
          <a:p>
            <a:r>
              <a:rPr lang="pl-PL" sz="2400"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sz="2400" dirty="0" err="1"/>
              <a:t>ConvNet</a:t>
            </a:r>
            <a:r>
              <a:rPr lang="pl-PL" sz="2400"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4294967295"/>
          </p:nvPr>
        </p:nvSpPr>
        <p:spPr>
          <a:xfrm>
            <a:off x="1211263" y="1138238"/>
            <a:ext cx="10980737" cy="92392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2026022" y="2280980"/>
            <a:ext cx="7261412" cy="4080913"/>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4294967295"/>
          </p:nvPr>
        </p:nvSpPr>
        <p:spPr>
          <a:xfrm>
            <a:off x="1211263" y="1138238"/>
            <a:ext cx="10980737" cy="5218112"/>
          </a:xfrm>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81039" y="2194560"/>
            <a:ext cx="5299074" cy="3898736"/>
          </a:xfrm>
          <a:prstGeom prst="rect">
            <a:avLst/>
          </a:prstGeom>
        </p:spPr>
        <p:txBody>
          <a:bodyPr vert="horz" lIns="0" tIns="45720" rIns="0" bIns="45720" rtlCol="0">
            <a:normAutofit fontScale="92500"/>
          </a:bodyPr>
          <a:lstStyle/>
          <a:p>
            <a:pPr marL="228600" indent="-228600">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08507" y="1484784"/>
            <a:ext cx="5299074" cy="4608512"/>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4294967295"/>
          </p:nvPr>
        </p:nvSpPr>
        <p:spPr>
          <a:xfrm>
            <a:off x="1211263" y="1138238"/>
            <a:ext cx="10980737" cy="5218112"/>
          </a:xfrm>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411155" y="1901413"/>
            <a:ext cx="7620000" cy="363220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4294967295"/>
          </p:nvPr>
        </p:nvSpPr>
        <p:spPr>
          <a:xfrm>
            <a:off x="1211263" y="1138238"/>
            <a:ext cx="10980737" cy="5218112"/>
          </a:xfrm>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4294967295"/>
          </p:nvPr>
        </p:nvSpPr>
        <p:spPr>
          <a:xfrm>
            <a:off x="1211263" y="1138238"/>
            <a:ext cx="10980737" cy="5218112"/>
          </a:xfrm>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4294967295"/>
          </p:nvPr>
        </p:nvSpPr>
        <p:spPr>
          <a:xfrm>
            <a:off x="1211263" y="146050"/>
            <a:ext cx="10980737" cy="922338"/>
          </a:xfrm>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519954" y="1621247"/>
            <a:ext cx="11214847" cy="4154984"/>
          </a:xfrm>
          <a:prstGeom prst="rect">
            <a:avLst/>
          </a:prstGeom>
          <a:noFill/>
        </p:spPr>
        <p:txBody>
          <a:bodyPr wrap="square">
            <a:spAutoFit/>
          </a:bodyPr>
          <a:lstStyle/>
          <a:p>
            <a:endParaRPr lang="pl-PL" sz="2400" dirty="0"/>
          </a:p>
          <a:p>
            <a:r>
              <a:rPr lang="pl-PL" sz="2400"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sz="2400" dirty="0"/>
          </a:p>
          <a:p>
            <a:r>
              <a:rPr lang="pl-PL" sz="2400"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4294967295"/>
          </p:nvPr>
        </p:nvSpPr>
        <p:spPr>
          <a:xfrm>
            <a:off x="1211263" y="1138238"/>
            <a:ext cx="10980737" cy="5218112"/>
          </a:xfrm>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770965" y="1640541"/>
            <a:ext cx="9359152" cy="4385299"/>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950259" y="1344705"/>
            <a:ext cx="4500283" cy="1873624"/>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5325036" y="2838985"/>
            <a:ext cx="5450541" cy="2436436"/>
          </a:xfrm>
          <a:prstGeom prst="rect">
            <a:avLst/>
          </a:prstGeom>
        </p:spPr>
      </p:pic>
    </p:spTree>
    <p:extLst>
      <p:ext uri="{BB962C8B-B14F-4D97-AF65-F5344CB8AC3E}">
        <p14:creationId xmlns:p14="http://schemas.microsoft.com/office/powerpoint/2010/main" val="1116496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1166</TotalTime>
  <Words>5696</Words>
  <Application>Microsoft Office PowerPoint</Application>
  <PresentationFormat>Panoramiczny</PresentationFormat>
  <Paragraphs>485</Paragraphs>
  <Slides>97</Slides>
  <Notes>8</Notes>
  <HiddenSlides>0</HiddenSlides>
  <MMClips>0</MMClips>
  <ScaleCrop>false</ScaleCrop>
  <HeadingPairs>
    <vt:vector size="6" baseType="variant">
      <vt:variant>
        <vt:lpstr>Używane czcionki</vt:lpstr>
      </vt:variant>
      <vt:variant>
        <vt:i4>10</vt:i4>
      </vt:variant>
      <vt:variant>
        <vt:lpstr>Motyw</vt:lpstr>
      </vt:variant>
      <vt:variant>
        <vt:i4>1</vt:i4>
      </vt:variant>
      <vt:variant>
        <vt:lpstr>Tytuły slajdów</vt:lpstr>
      </vt:variant>
      <vt:variant>
        <vt:i4>97</vt:i4>
      </vt:variant>
    </vt:vector>
  </HeadingPairs>
  <TitlesOfParts>
    <vt:vector size="108" baseType="lpstr">
      <vt:lpstr>Aptos</vt:lpstr>
      <vt:lpstr>Arial</vt:lpstr>
      <vt:lpstr>Biome Light</vt:lpstr>
      <vt:lpstr>Calibri</vt:lpstr>
      <vt:lpstr>Century Gothic</vt:lpstr>
      <vt:lpstr>Courier New</vt:lpstr>
      <vt:lpstr>Roboto</vt:lpstr>
      <vt:lpstr>Times New Roman</vt:lpstr>
      <vt:lpstr>Wingdings</vt:lpstr>
      <vt:lpstr>Wingdings 3</vt:lpstr>
      <vt:lpstr>Jon (sala konferencyjna)</vt:lpstr>
      <vt:lpstr>Wstęp do sztucznej inteligencji</vt:lpstr>
      <vt:lpstr>dr Marcin Albiniak</vt:lpstr>
      <vt:lpstr>ANIMA Analogical Neural Interface for Meaning Assembly</vt:lpstr>
      <vt:lpstr>Problem</vt:lpstr>
      <vt:lpstr>Rozwiązanie: Synapse X</vt:lpstr>
      <vt:lpstr>STUDIA: AI Mastery: Teoria i Implementacja Sztucznej Inteligencji w Systemach Informatycznych  </vt:lpstr>
      <vt:lpstr>AGENDA</vt:lpstr>
      <vt:lpstr>Historia Sztucznej Inteligencji</vt:lpstr>
      <vt:lpstr>Sztuczna Inteligencja</vt:lpstr>
      <vt:lpstr>ANI i AGI</vt:lpstr>
      <vt:lpstr>1940-1950: Początki Koncepcji SI</vt:lpstr>
      <vt:lpstr>1956: Narodziny Sztucznej Inteligencji</vt:lpstr>
      <vt:lpstr>1960-1970: Złota Era SI</vt:lpstr>
      <vt:lpstr>1970-1980: Zima SI</vt:lpstr>
      <vt:lpstr>1980-1990: Renesans SI</vt:lpstr>
      <vt:lpstr>1990-2000: Rozwój Uczenia Maszynowego</vt:lpstr>
      <vt:lpstr>2000-2010: Era Big Data i SI</vt:lpstr>
      <vt:lpstr>2010-2020: Rozwój Sztucznej Inteligencji Głębokiej</vt:lpstr>
      <vt:lpstr>2020+: Przyszłość SI</vt:lpstr>
      <vt:lpstr>ZASTOSOWANIA</vt:lpstr>
      <vt:lpstr>Inteligencja</vt:lpstr>
      <vt:lpstr>Inteligencja wieloraka</vt:lpstr>
      <vt:lpstr>Howard Gardner – sylwetka autora teorii</vt:lpstr>
      <vt:lpstr>Wprowadzenie do teorii inteligencji wielorakiej</vt:lpstr>
      <vt:lpstr>Rodzaje inteligencji według Gardnera</vt:lpstr>
      <vt:lpstr>Rodzaje inteligencji (ciąg dalszy)</vt:lpstr>
      <vt:lpstr>Główne założenia teorii</vt:lpstr>
      <vt:lpstr>Krytyka teorii inteligencji wielorakiej</vt:lpstr>
      <vt:lpstr>Zastosowanie teorii w edukacji i życiu codziennym</vt:lpstr>
      <vt:lpstr>Wpływ teorii Gardnera na rozwój sztucznej inteligencji (AI)</vt:lpstr>
      <vt:lpstr>AI</vt:lpstr>
      <vt:lpstr>Prezentacja programu PowerPoint</vt:lpstr>
      <vt:lpstr>AI</vt:lpstr>
      <vt:lpstr>AI</vt:lpstr>
      <vt:lpstr>Prezentacja programu PowerPoint</vt:lpstr>
      <vt:lpstr>Dlaczego AI nie jest tak „magiczna”, jak to przedstawiają niektóre narracje medialne</vt:lpstr>
      <vt:lpstr>Czy sztuczna inteligencja jest inteligentna?</vt:lpstr>
      <vt:lpstr>Czy AI jest naprawdę inteligentna?</vt:lpstr>
      <vt:lpstr>świadomość</vt:lpstr>
      <vt:lpstr>Kluczowe aspekty świadomości</vt:lpstr>
      <vt:lpstr>Świadmość a AI</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8</cp:revision>
  <dcterms:created xsi:type="dcterms:W3CDTF">2024-12-07T05:46:29Z</dcterms:created>
  <dcterms:modified xsi:type="dcterms:W3CDTF">2025-10-25T14:04:51Z</dcterms:modified>
</cp:coreProperties>
</file>